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0" r:id="rId2"/>
    <p:sldId id="264" r:id="rId3"/>
    <p:sldId id="265" r:id="rId4"/>
    <p:sldId id="266" r:id="rId5"/>
    <p:sldId id="269" r:id="rId6"/>
    <p:sldId id="267" r:id="rId7"/>
    <p:sldId id="272" r:id="rId8"/>
    <p:sldId id="271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595959"/>
    <a:srgbClr val="989797"/>
    <a:srgbClr val="1D1D1D"/>
    <a:srgbClr val="2C497B"/>
    <a:srgbClr val="385723"/>
    <a:srgbClr val="BF9000"/>
    <a:srgbClr val="C5E0B4"/>
    <a:srgbClr val="080808"/>
    <a:srgbClr val="3E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C1A944-4EF2-432F-9D85-0687C375678F}" v="680" dt="2023-04-19T23:23:38.0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571" autoAdjust="0"/>
  </p:normalViewPr>
  <p:slideViewPr>
    <p:cSldViewPr snapToGrid="0">
      <p:cViewPr>
        <p:scale>
          <a:sx n="89" d="100"/>
          <a:sy n="89" d="100"/>
        </p:scale>
        <p:origin x="143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 Longoria" userId="0fec5590cbd247dd" providerId="LiveId" clId="{E4C1A944-4EF2-432F-9D85-0687C375678F}"/>
    <pc:docChg chg="undo redo custSel addSld delSld modSld sldOrd modMainMaster">
      <pc:chgData name="Eva Longoria" userId="0fec5590cbd247dd" providerId="LiveId" clId="{E4C1A944-4EF2-432F-9D85-0687C375678F}" dt="2023-04-19T23:24:54.676" v="3679" actId="14100"/>
      <pc:docMkLst>
        <pc:docMk/>
      </pc:docMkLst>
      <pc:sldChg chg="addSp delSp modSp del mod modShow">
        <pc:chgData name="Eva Longoria" userId="0fec5590cbd247dd" providerId="LiveId" clId="{E4C1A944-4EF2-432F-9D85-0687C375678F}" dt="2023-04-19T23:09:28.516" v="3550" actId="47"/>
        <pc:sldMkLst>
          <pc:docMk/>
          <pc:sldMk cId="2610743744" sldId="256"/>
        </pc:sldMkLst>
        <pc:spChg chg="mod">
          <ac:chgData name="Eva Longoria" userId="0fec5590cbd247dd" providerId="LiveId" clId="{E4C1A944-4EF2-432F-9D85-0687C375678F}" dt="2023-04-19T15:27:24.945" v="25" actId="20577"/>
          <ac:spMkLst>
            <pc:docMk/>
            <pc:sldMk cId="2610743744" sldId="256"/>
            <ac:spMk id="2" creationId="{F1AD5B66-FBA4-8BB5-510E-3FE770AB860B}"/>
          </ac:spMkLst>
        </pc:spChg>
        <pc:spChg chg="mod">
          <ac:chgData name="Eva Longoria" userId="0fec5590cbd247dd" providerId="LiveId" clId="{E4C1A944-4EF2-432F-9D85-0687C375678F}" dt="2023-04-19T15:27:59.892" v="26" actId="1076"/>
          <ac:spMkLst>
            <pc:docMk/>
            <pc:sldMk cId="2610743744" sldId="256"/>
            <ac:spMk id="3" creationId="{F1838418-25A0-7C4F-2883-2B4FD05EEA6D}"/>
          </ac:spMkLst>
        </pc:spChg>
        <pc:spChg chg="mod">
          <ac:chgData name="Eva Longoria" userId="0fec5590cbd247dd" providerId="LiveId" clId="{E4C1A944-4EF2-432F-9D85-0687C375678F}" dt="2023-04-19T16:00:26.619" v="192"/>
          <ac:spMkLst>
            <pc:docMk/>
            <pc:sldMk cId="2610743744" sldId="256"/>
            <ac:spMk id="9" creationId="{308C2D8C-DEA3-3186-3FEF-DA1B311A7EF6}"/>
          </ac:spMkLst>
        </pc:spChg>
        <pc:grpChg chg="add mod">
          <ac:chgData name="Eva Longoria" userId="0fec5590cbd247dd" providerId="LiveId" clId="{E4C1A944-4EF2-432F-9D85-0687C375678F}" dt="2023-04-19T16:00:39.487" v="194" actId="1076"/>
          <ac:grpSpMkLst>
            <pc:docMk/>
            <pc:sldMk cId="2610743744" sldId="256"/>
            <ac:grpSpMk id="6" creationId="{1844199E-87F2-FE0D-B059-97631896A91F}"/>
          </ac:grpSpMkLst>
        </pc:grpChg>
        <pc:picChg chg="add del mod">
          <ac:chgData name="Eva Longoria" userId="0fec5590cbd247dd" providerId="LiveId" clId="{E4C1A944-4EF2-432F-9D85-0687C375678F}" dt="2023-04-19T16:00:25.830" v="191" actId="478"/>
          <ac:picMkLst>
            <pc:docMk/>
            <pc:sldMk cId="2610743744" sldId="256"/>
            <ac:picMk id="5" creationId="{39F4DDF4-2C44-E2EB-07FF-55C7DF01A864}"/>
          </ac:picMkLst>
        </pc:picChg>
        <pc:picChg chg="mod">
          <ac:chgData name="Eva Longoria" userId="0fec5590cbd247dd" providerId="LiveId" clId="{E4C1A944-4EF2-432F-9D85-0687C375678F}" dt="2023-04-19T16:00:48.398" v="195" actId="29295"/>
          <ac:picMkLst>
            <pc:docMk/>
            <pc:sldMk cId="2610743744" sldId="256"/>
            <ac:picMk id="7" creationId="{F83E91BD-0B99-145A-6997-87CAF4B22D33}"/>
          </ac:picMkLst>
        </pc:picChg>
        <pc:picChg chg="mod">
          <ac:chgData name="Eva Longoria" userId="0fec5590cbd247dd" providerId="LiveId" clId="{E4C1A944-4EF2-432F-9D85-0687C375678F}" dt="2023-04-19T16:00:26.619" v="192"/>
          <ac:picMkLst>
            <pc:docMk/>
            <pc:sldMk cId="2610743744" sldId="256"/>
            <ac:picMk id="8" creationId="{ABD2F36B-3C88-62D1-D3F4-8EF9AD055839}"/>
          </ac:picMkLst>
        </pc:picChg>
        <pc:picChg chg="add del mod">
          <ac:chgData name="Eva Longoria" userId="0fec5590cbd247dd" providerId="LiveId" clId="{E4C1A944-4EF2-432F-9D85-0687C375678F}" dt="2023-04-19T16:14:29.101" v="244"/>
          <ac:picMkLst>
            <pc:docMk/>
            <pc:sldMk cId="2610743744" sldId="256"/>
            <ac:picMk id="10" creationId="{148E6EB2-65CE-5F0B-A952-EC68DE0B3797}"/>
          </ac:picMkLst>
        </pc:picChg>
      </pc:sldChg>
      <pc:sldChg chg="del mod ord modShow">
        <pc:chgData name="Eva Longoria" userId="0fec5590cbd247dd" providerId="LiveId" clId="{E4C1A944-4EF2-432F-9D85-0687C375678F}" dt="2023-04-19T23:09:29.345" v="3551" actId="47"/>
        <pc:sldMkLst>
          <pc:docMk/>
          <pc:sldMk cId="3220502819" sldId="257"/>
        </pc:sldMkLst>
      </pc:sldChg>
      <pc:sldChg chg="del">
        <pc:chgData name="Eva Longoria" userId="0fec5590cbd247dd" providerId="LiveId" clId="{E4C1A944-4EF2-432F-9D85-0687C375678F}" dt="2023-04-19T21:23:25.107" v="2476" actId="47"/>
        <pc:sldMkLst>
          <pc:docMk/>
          <pc:sldMk cId="3196041980" sldId="258"/>
        </pc:sldMkLst>
      </pc:sldChg>
      <pc:sldChg chg="del mod ord modShow">
        <pc:chgData name="Eva Longoria" userId="0fec5590cbd247dd" providerId="LiveId" clId="{E4C1A944-4EF2-432F-9D85-0687C375678F}" dt="2023-04-19T23:09:30.244" v="3552" actId="47"/>
        <pc:sldMkLst>
          <pc:docMk/>
          <pc:sldMk cId="2758312609" sldId="259"/>
        </pc:sldMkLst>
      </pc:sldChg>
      <pc:sldChg chg="del">
        <pc:chgData name="Eva Longoria" userId="0fec5590cbd247dd" providerId="LiveId" clId="{E4C1A944-4EF2-432F-9D85-0687C375678F}" dt="2023-04-19T23:06:32.831" v="3486" actId="47"/>
        <pc:sldMkLst>
          <pc:docMk/>
          <pc:sldMk cId="393631915" sldId="260"/>
        </pc:sldMkLst>
      </pc:sldChg>
      <pc:sldChg chg="del">
        <pc:chgData name="Eva Longoria" userId="0fec5590cbd247dd" providerId="LiveId" clId="{E4C1A944-4EF2-432F-9D85-0687C375678F}" dt="2023-04-19T20:49:49.286" v="1637" actId="47"/>
        <pc:sldMkLst>
          <pc:docMk/>
          <pc:sldMk cId="739079360" sldId="261"/>
        </pc:sldMkLst>
      </pc:sldChg>
      <pc:sldChg chg="del">
        <pc:chgData name="Eva Longoria" userId="0fec5590cbd247dd" providerId="LiveId" clId="{E4C1A944-4EF2-432F-9D85-0687C375678F}" dt="2023-04-19T20:49:54.425" v="1638" actId="47"/>
        <pc:sldMkLst>
          <pc:docMk/>
          <pc:sldMk cId="436941362" sldId="262"/>
        </pc:sldMkLst>
      </pc:sldChg>
      <pc:sldChg chg="addSp modSp del mod ord modShow">
        <pc:chgData name="Eva Longoria" userId="0fec5590cbd247dd" providerId="LiveId" clId="{E4C1A944-4EF2-432F-9D85-0687C375678F}" dt="2023-04-19T23:09:31.102" v="3553" actId="47"/>
        <pc:sldMkLst>
          <pc:docMk/>
          <pc:sldMk cId="1838110230" sldId="263"/>
        </pc:sldMkLst>
        <pc:picChg chg="add mod">
          <ac:chgData name="Eva Longoria" userId="0fec5590cbd247dd" providerId="LiveId" clId="{E4C1A944-4EF2-432F-9D85-0687C375678F}" dt="2023-04-19T15:09:54.080" v="17"/>
          <ac:picMkLst>
            <pc:docMk/>
            <pc:sldMk cId="1838110230" sldId="263"/>
            <ac:picMk id="4" creationId="{75D25BB0-AD07-287C-EF6C-28099983814D}"/>
          </ac:picMkLst>
        </pc:picChg>
      </pc:sldChg>
      <pc:sldChg chg="addSp delSp modSp new mod">
        <pc:chgData name="Eva Longoria" userId="0fec5590cbd247dd" providerId="LiveId" clId="{E4C1A944-4EF2-432F-9D85-0687C375678F}" dt="2023-04-19T22:51:03.486" v="3348" actId="14100"/>
        <pc:sldMkLst>
          <pc:docMk/>
          <pc:sldMk cId="332638473" sldId="264"/>
        </pc:sldMkLst>
        <pc:spChg chg="add mod ord">
          <ac:chgData name="Eva Longoria" userId="0fec5590cbd247dd" providerId="LiveId" clId="{E4C1A944-4EF2-432F-9D85-0687C375678F}" dt="2023-04-19T18:10:12.533" v="596" actId="122"/>
          <ac:spMkLst>
            <pc:docMk/>
            <pc:sldMk cId="332638473" sldId="264"/>
            <ac:spMk id="4" creationId="{E64D2EF7-BB3F-0805-9027-D933ACBA9F8C}"/>
          </ac:spMkLst>
        </pc:spChg>
        <pc:spChg chg="add mod ord">
          <ac:chgData name="Eva Longoria" userId="0fec5590cbd247dd" providerId="LiveId" clId="{E4C1A944-4EF2-432F-9D85-0687C375678F}" dt="2023-04-19T19:07:43.106" v="1100" actId="1035"/>
          <ac:spMkLst>
            <pc:docMk/>
            <pc:sldMk cId="332638473" sldId="264"/>
            <ac:spMk id="5" creationId="{CA67D461-854F-3118-B1FD-A7490FB936F2}"/>
          </ac:spMkLst>
        </pc:spChg>
        <pc:spChg chg="add del mod ord topLvl">
          <ac:chgData name="Eva Longoria" userId="0fec5590cbd247dd" providerId="LiveId" clId="{E4C1A944-4EF2-432F-9D85-0687C375678F}" dt="2023-04-19T22:50:20.878" v="3340" actId="478"/>
          <ac:spMkLst>
            <pc:docMk/>
            <pc:sldMk cId="332638473" sldId="264"/>
            <ac:spMk id="6" creationId="{EFF9931B-5C6F-ED18-0A9C-C5199407FF18}"/>
          </ac:spMkLst>
        </pc:spChg>
        <pc:spChg chg="add del mod">
          <ac:chgData name="Eva Longoria" userId="0fec5590cbd247dd" providerId="LiveId" clId="{E4C1A944-4EF2-432F-9D85-0687C375678F}" dt="2023-04-19T15:44:33.180" v="68" actId="478"/>
          <ac:spMkLst>
            <pc:docMk/>
            <pc:sldMk cId="332638473" sldId="264"/>
            <ac:spMk id="10" creationId="{71472F21-3CAF-7A03-03B7-F788B34631A0}"/>
          </ac:spMkLst>
        </pc:spChg>
        <pc:spChg chg="add del mod topLvl">
          <ac:chgData name="Eva Longoria" userId="0fec5590cbd247dd" providerId="LiveId" clId="{E4C1A944-4EF2-432F-9D85-0687C375678F}" dt="2023-04-19T15:59:59.147" v="181" actId="21"/>
          <ac:spMkLst>
            <pc:docMk/>
            <pc:sldMk cId="332638473" sldId="264"/>
            <ac:spMk id="11" creationId="{E7D3CA0A-2B9C-07E0-A8CF-A27BA339EB21}"/>
          </ac:spMkLst>
        </pc:spChg>
        <pc:spChg chg="add del mod">
          <ac:chgData name="Eva Longoria" userId="0fec5590cbd247dd" providerId="LiveId" clId="{E4C1A944-4EF2-432F-9D85-0687C375678F}" dt="2023-04-19T15:49:46.976" v="80" actId="22"/>
          <ac:spMkLst>
            <pc:docMk/>
            <pc:sldMk cId="332638473" sldId="264"/>
            <ac:spMk id="13" creationId="{07B46354-244A-0B5E-D725-9ADD2526982B}"/>
          </ac:spMkLst>
        </pc:spChg>
        <pc:spChg chg="add del mod">
          <ac:chgData name="Eva Longoria" userId="0fec5590cbd247dd" providerId="LiveId" clId="{E4C1A944-4EF2-432F-9D85-0687C375678F}" dt="2023-04-19T15:51:00.227" v="85" actId="478"/>
          <ac:spMkLst>
            <pc:docMk/>
            <pc:sldMk cId="332638473" sldId="264"/>
            <ac:spMk id="14" creationId="{61BD865D-0F5A-D56F-DB6B-222B64EBC16A}"/>
          </ac:spMkLst>
        </pc:spChg>
        <pc:spChg chg="add del">
          <ac:chgData name="Eva Longoria" userId="0fec5590cbd247dd" providerId="LiveId" clId="{E4C1A944-4EF2-432F-9D85-0687C375678F}" dt="2023-04-19T15:51:17.893" v="88" actId="22"/>
          <ac:spMkLst>
            <pc:docMk/>
            <pc:sldMk cId="332638473" sldId="264"/>
            <ac:spMk id="16" creationId="{89EE55AB-D398-8EB7-1F42-03B6D7871686}"/>
          </ac:spMkLst>
        </pc:spChg>
        <pc:spChg chg="mod">
          <ac:chgData name="Eva Longoria" userId="0fec5590cbd247dd" providerId="LiveId" clId="{E4C1A944-4EF2-432F-9D85-0687C375678F}" dt="2023-04-19T16:00:03.279" v="182"/>
          <ac:spMkLst>
            <pc:docMk/>
            <pc:sldMk cId="332638473" sldId="264"/>
            <ac:spMk id="21" creationId="{E557BF5C-109D-9DBE-A913-EA4C531BF1FC}"/>
          </ac:spMkLst>
        </pc:spChg>
        <pc:spChg chg="add mod ord topLvl">
          <ac:chgData name="Eva Longoria" userId="0fec5590cbd247dd" providerId="LiveId" clId="{E4C1A944-4EF2-432F-9D85-0687C375678F}" dt="2023-04-19T16:26:18.383" v="355" actId="165"/>
          <ac:spMkLst>
            <pc:docMk/>
            <pc:sldMk cId="332638473" sldId="264"/>
            <ac:spMk id="25" creationId="{835C6BD0-D1EC-4824-66EB-B6AFCC4803F0}"/>
          </ac:spMkLst>
        </pc:spChg>
        <pc:spChg chg="add mod">
          <ac:chgData name="Eva Longoria" userId="0fec5590cbd247dd" providerId="LiveId" clId="{E4C1A944-4EF2-432F-9D85-0687C375678F}" dt="2023-04-19T18:06:38.805" v="538" actId="1076"/>
          <ac:spMkLst>
            <pc:docMk/>
            <pc:sldMk cId="332638473" sldId="264"/>
            <ac:spMk id="33" creationId="{026B8271-4A1D-BB4F-A119-16E2B6884874}"/>
          </ac:spMkLst>
        </pc:spChg>
        <pc:grpChg chg="add del mod">
          <ac:chgData name="Eva Longoria" userId="0fec5590cbd247dd" providerId="LiveId" clId="{E4C1A944-4EF2-432F-9D85-0687C375678F}" dt="2023-04-19T16:00:22.810" v="190" actId="21"/>
          <ac:grpSpMkLst>
            <pc:docMk/>
            <pc:sldMk cId="332638473" sldId="264"/>
            <ac:grpSpMk id="17" creationId="{013511EC-5550-75C8-DF39-5D8A4B04C781}"/>
          </ac:grpSpMkLst>
        </pc:grpChg>
        <pc:grpChg chg="add del mod">
          <ac:chgData name="Eva Longoria" userId="0fec5590cbd247dd" providerId="LiveId" clId="{E4C1A944-4EF2-432F-9D85-0687C375678F}" dt="2023-04-19T16:10:50.034" v="208" actId="478"/>
          <ac:grpSpMkLst>
            <pc:docMk/>
            <pc:sldMk cId="332638473" sldId="264"/>
            <ac:grpSpMk id="18" creationId="{E0B69D69-6E71-687F-4873-936B8516CF98}"/>
          </ac:grpSpMkLst>
        </pc:grpChg>
        <pc:grpChg chg="add del mod">
          <ac:chgData name="Eva Longoria" userId="0fec5590cbd247dd" providerId="LiveId" clId="{E4C1A944-4EF2-432F-9D85-0687C375678F}" dt="2023-04-19T16:00:07.238" v="185"/>
          <ac:grpSpMkLst>
            <pc:docMk/>
            <pc:sldMk cId="332638473" sldId="264"/>
            <ac:grpSpMk id="19" creationId="{B15849AC-5A24-D789-0D13-360773EAB67B}"/>
          </ac:grpSpMkLst>
        </pc:grpChg>
        <pc:grpChg chg="add del mod">
          <ac:chgData name="Eva Longoria" userId="0fec5590cbd247dd" providerId="LiveId" clId="{E4C1A944-4EF2-432F-9D85-0687C375678F}" dt="2023-04-19T16:18:45.891" v="292" actId="165"/>
          <ac:grpSpMkLst>
            <pc:docMk/>
            <pc:sldMk cId="332638473" sldId="264"/>
            <ac:grpSpMk id="26" creationId="{8D88E1CD-AB3B-8DEA-AF77-52CC54909B2A}"/>
          </ac:grpSpMkLst>
        </pc:grpChg>
        <pc:grpChg chg="add mod topLvl">
          <ac:chgData name="Eva Longoria" userId="0fec5590cbd247dd" providerId="LiveId" clId="{E4C1A944-4EF2-432F-9D85-0687C375678F}" dt="2023-04-19T22:51:03.486" v="3348" actId="14100"/>
          <ac:grpSpMkLst>
            <pc:docMk/>
            <pc:sldMk cId="332638473" sldId="264"/>
            <ac:grpSpMk id="29" creationId="{35CC8714-8AC3-10AB-68F1-C8B0A0DA8B5F}"/>
          </ac:grpSpMkLst>
        </pc:grpChg>
        <pc:grpChg chg="add del mod topLvl">
          <ac:chgData name="Eva Longoria" userId="0fec5590cbd247dd" providerId="LiveId" clId="{E4C1A944-4EF2-432F-9D85-0687C375678F}" dt="2023-04-19T16:26:18.383" v="355" actId="165"/>
          <ac:grpSpMkLst>
            <pc:docMk/>
            <pc:sldMk cId="332638473" sldId="264"/>
            <ac:grpSpMk id="30" creationId="{4F43E8D4-9C59-F897-A40E-BC80705A9074}"/>
          </ac:grpSpMkLst>
        </pc:grpChg>
        <pc:grpChg chg="add del mod">
          <ac:chgData name="Eva Longoria" userId="0fec5590cbd247dd" providerId="LiveId" clId="{E4C1A944-4EF2-432F-9D85-0687C375678F}" dt="2023-04-19T16:26:08.438" v="354" actId="165"/>
          <ac:grpSpMkLst>
            <pc:docMk/>
            <pc:sldMk cId="332638473" sldId="264"/>
            <ac:grpSpMk id="31" creationId="{A3942EE8-B598-90EE-9D41-7293AD37E569}"/>
          </ac:grpSpMkLst>
        </pc:grpChg>
        <pc:picChg chg="add del mod ord topLvl">
          <ac:chgData name="Eva Longoria" userId="0fec5590cbd247dd" providerId="LiveId" clId="{E4C1A944-4EF2-432F-9D85-0687C375678F}" dt="2023-04-19T16:10:50.034" v="208" actId="478"/>
          <ac:picMkLst>
            <pc:docMk/>
            <pc:sldMk cId="332638473" sldId="264"/>
            <ac:picMk id="2" creationId="{ADCCC413-ECB3-FE25-CFC9-B0B10F662907}"/>
          </ac:picMkLst>
        </pc:picChg>
        <pc:picChg chg="add del mod">
          <ac:chgData name="Eva Longoria" userId="0fec5590cbd247dd" providerId="LiveId" clId="{E4C1A944-4EF2-432F-9D85-0687C375678F}" dt="2023-04-19T15:40:57.157" v="59" actId="478"/>
          <ac:picMkLst>
            <pc:docMk/>
            <pc:sldMk cId="332638473" sldId="264"/>
            <ac:picMk id="3" creationId="{07F9A2B0-06CF-D957-E908-ADB7E766FE24}"/>
          </ac:picMkLst>
        </pc:picChg>
        <pc:picChg chg="add del mod topLvl">
          <ac:chgData name="Eva Longoria" userId="0fec5590cbd247dd" providerId="LiveId" clId="{E4C1A944-4EF2-432F-9D85-0687C375678F}" dt="2023-04-19T15:59:59.147" v="181" actId="21"/>
          <ac:picMkLst>
            <pc:docMk/>
            <pc:sldMk cId="332638473" sldId="264"/>
            <ac:picMk id="8" creationId="{D4CBD219-2666-01BE-5A7D-2EC7469FA56D}"/>
          </ac:picMkLst>
        </pc:picChg>
        <pc:picChg chg="mod">
          <ac:chgData name="Eva Longoria" userId="0fec5590cbd247dd" providerId="LiveId" clId="{E4C1A944-4EF2-432F-9D85-0687C375678F}" dt="2023-04-19T16:00:03.279" v="182"/>
          <ac:picMkLst>
            <pc:docMk/>
            <pc:sldMk cId="332638473" sldId="264"/>
            <ac:picMk id="20" creationId="{DB093E37-C0CD-DAF1-FED2-8B83F73F93EB}"/>
          </ac:picMkLst>
        </pc:picChg>
        <pc:picChg chg="add mod ord topLvl">
          <ac:chgData name="Eva Longoria" userId="0fec5590cbd247dd" providerId="LiveId" clId="{E4C1A944-4EF2-432F-9D85-0687C375678F}" dt="2023-04-19T16:26:08.438" v="354" actId="165"/>
          <ac:picMkLst>
            <pc:docMk/>
            <pc:sldMk cId="332638473" sldId="264"/>
            <ac:picMk id="22" creationId="{19FF506E-3AFA-E5C0-ED72-1BEDDB444EF0}"/>
          </ac:picMkLst>
        </pc:picChg>
        <pc:picChg chg="add mod ord topLvl modCrop">
          <ac:chgData name="Eva Longoria" userId="0fec5590cbd247dd" providerId="LiveId" clId="{E4C1A944-4EF2-432F-9D85-0687C375678F}" dt="2023-04-19T22:50:52.366" v="3347" actId="1035"/>
          <ac:picMkLst>
            <pc:docMk/>
            <pc:sldMk cId="332638473" sldId="264"/>
            <ac:picMk id="24" creationId="{654E7BCD-CED2-0D27-7A96-1CDAA7373EFA}"/>
          </ac:picMkLst>
        </pc:picChg>
        <pc:picChg chg="add del mod modCrop">
          <ac:chgData name="Eva Longoria" userId="0fec5590cbd247dd" providerId="LiveId" clId="{E4C1A944-4EF2-432F-9D85-0687C375678F}" dt="2023-04-19T16:14:34.991" v="256"/>
          <ac:picMkLst>
            <pc:docMk/>
            <pc:sldMk cId="332638473" sldId="264"/>
            <ac:picMk id="27" creationId="{7C2EC79C-EEDB-5FFE-4990-436FA3F9E90C}"/>
          </ac:picMkLst>
        </pc:picChg>
        <pc:picChg chg="add del mod">
          <ac:chgData name="Eva Longoria" userId="0fec5590cbd247dd" providerId="LiveId" clId="{E4C1A944-4EF2-432F-9D85-0687C375678F}" dt="2023-04-19T16:16:02.062" v="275"/>
          <ac:picMkLst>
            <pc:docMk/>
            <pc:sldMk cId="332638473" sldId="264"/>
            <ac:picMk id="28" creationId="{7C6DF568-6431-CCF8-28B6-5EE3CB2A36DD}"/>
          </ac:picMkLst>
        </pc:picChg>
        <pc:cxnChg chg="add mod">
          <ac:chgData name="Eva Longoria" userId="0fec5590cbd247dd" providerId="LiveId" clId="{E4C1A944-4EF2-432F-9D85-0687C375678F}" dt="2023-04-19T17:57:37.372" v="441" actId="14100"/>
          <ac:cxnSpMkLst>
            <pc:docMk/>
            <pc:sldMk cId="332638473" sldId="264"/>
            <ac:cxnSpMk id="35" creationId="{C70BAACF-CEF2-919A-759B-7380E8481269}"/>
          </ac:cxnSpMkLst>
        </pc:cxnChg>
        <pc:cxnChg chg="add mod">
          <ac:chgData name="Eva Longoria" userId="0fec5590cbd247dd" providerId="LiveId" clId="{E4C1A944-4EF2-432F-9D85-0687C375678F}" dt="2023-04-19T18:06:24.906" v="535" actId="1035"/>
          <ac:cxnSpMkLst>
            <pc:docMk/>
            <pc:sldMk cId="332638473" sldId="264"/>
            <ac:cxnSpMk id="40" creationId="{E7196099-730B-17AD-29F7-D77C655A4D21}"/>
          </ac:cxnSpMkLst>
        </pc:cxnChg>
      </pc:sldChg>
      <pc:sldChg chg="addSp delSp modSp new mod">
        <pc:chgData name="Eva Longoria" userId="0fec5590cbd247dd" providerId="LiveId" clId="{E4C1A944-4EF2-432F-9D85-0687C375678F}" dt="2023-04-19T23:19:04.959" v="3632"/>
        <pc:sldMkLst>
          <pc:docMk/>
          <pc:sldMk cId="421519937" sldId="265"/>
        </pc:sldMkLst>
        <pc:spChg chg="add del mod">
          <ac:chgData name="Eva Longoria" userId="0fec5590cbd247dd" providerId="LiveId" clId="{E4C1A944-4EF2-432F-9D85-0687C375678F}" dt="2023-04-19T22:50:11.939" v="3339" actId="478"/>
          <ac:spMkLst>
            <pc:docMk/>
            <pc:sldMk cId="421519937" sldId="265"/>
            <ac:spMk id="2" creationId="{5AE46014-BEA4-23DC-A9A5-52347CD29329}"/>
          </ac:spMkLst>
        </pc:spChg>
        <pc:spChg chg="add del mod">
          <ac:chgData name="Eva Longoria" userId="0fec5590cbd247dd" providerId="LiveId" clId="{E4C1A944-4EF2-432F-9D85-0687C375678F}" dt="2023-04-19T18:08:05.817" v="544" actId="478"/>
          <ac:spMkLst>
            <pc:docMk/>
            <pc:sldMk cId="421519937" sldId="265"/>
            <ac:spMk id="3" creationId="{956BA362-8469-34AA-B527-3D7163118A0A}"/>
          </ac:spMkLst>
        </pc:spChg>
        <pc:spChg chg="add del mod">
          <ac:chgData name="Eva Longoria" userId="0fec5590cbd247dd" providerId="LiveId" clId="{E4C1A944-4EF2-432F-9D85-0687C375678F}" dt="2023-04-19T18:08:05.817" v="544" actId="478"/>
          <ac:spMkLst>
            <pc:docMk/>
            <pc:sldMk cId="421519937" sldId="265"/>
            <ac:spMk id="4" creationId="{DA6DCDB6-4A27-8C6F-72D7-61CCBD0DE0AF}"/>
          </ac:spMkLst>
        </pc:spChg>
        <pc:spChg chg="add mod">
          <ac:chgData name="Eva Longoria" userId="0fec5590cbd247dd" providerId="LiveId" clId="{E4C1A944-4EF2-432F-9D85-0687C375678F}" dt="2023-04-19T23:16:30.184" v="3611" actId="14100"/>
          <ac:spMkLst>
            <pc:docMk/>
            <pc:sldMk cId="421519937" sldId="265"/>
            <ac:spMk id="7" creationId="{97DA21C3-0860-41E0-ADE5-AEC3511FDAC8}"/>
          </ac:spMkLst>
        </pc:spChg>
        <pc:spChg chg="add mod">
          <ac:chgData name="Eva Longoria" userId="0fec5590cbd247dd" providerId="LiveId" clId="{E4C1A944-4EF2-432F-9D85-0687C375678F}" dt="2023-04-19T20:43:28.039" v="1614" actId="113"/>
          <ac:spMkLst>
            <pc:docMk/>
            <pc:sldMk cId="421519937" sldId="265"/>
            <ac:spMk id="8" creationId="{4D8D87EF-5719-F345-59F2-45B08B4A5D04}"/>
          </ac:spMkLst>
        </pc:spChg>
        <pc:spChg chg="add del mod">
          <ac:chgData name="Eva Longoria" userId="0fec5590cbd247dd" providerId="LiveId" clId="{E4C1A944-4EF2-432F-9D85-0687C375678F}" dt="2023-04-19T18:42:56.157" v="643" actId="478"/>
          <ac:spMkLst>
            <pc:docMk/>
            <pc:sldMk cId="421519937" sldId="265"/>
            <ac:spMk id="9" creationId="{79407471-AB48-D32F-3C9B-14D3EB092591}"/>
          </ac:spMkLst>
        </pc:spChg>
        <pc:spChg chg="add del mod ord">
          <ac:chgData name="Eva Longoria" userId="0fec5590cbd247dd" providerId="LiveId" clId="{E4C1A944-4EF2-432F-9D85-0687C375678F}" dt="2023-04-19T18:57:01.013" v="995" actId="478"/>
          <ac:spMkLst>
            <pc:docMk/>
            <pc:sldMk cId="421519937" sldId="265"/>
            <ac:spMk id="14" creationId="{AE23D434-DCAD-D8C8-C8D6-1476115759C4}"/>
          </ac:spMkLst>
        </pc:spChg>
        <pc:spChg chg="add del mod">
          <ac:chgData name="Eva Longoria" userId="0fec5590cbd247dd" providerId="LiveId" clId="{E4C1A944-4EF2-432F-9D85-0687C375678F}" dt="2023-04-19T18:53:59.111" v="930" actId="478"/>
          <ac:spMkLst>
            <pc:docMk/>
            <pc:sldMk cId="421519937" sldId="265"/>
            <ac:spMk id="15" creationId="{4EB72BE7-A7A8-0E63-C6E9-8C93F3576E1C}"/>
          </ac:spMkLst>
        </pc:spChg>
        <pc:spChg chg="add del mod topLvl">
          <ac:chgData name="Eva Longoria" userId="0fec5590cbd247dd" providerId="LiveId" clId="{E4C1A944-4EF2-432F-9D85-0687C375678F}" dt="2023-04-19T23:10:51.334" v="3566" actId="478"/>
          <ac:spMkLst>
            <pc:docMk/>
            <pc:sldMk cId="421519937" sldId="265"/>
            <ac:spMk id="16" creationId="{0331A82B-D7EB-399B-F6F5-6606B341C270}"/>
          </ac:spMkLst>
        </pc:spChg>
        <pc:spChg chg="add del mod">
          <ac:chgData name="Eva Longoria" userId="0fec5590cbd247dd" providerId="LiveId" clId="{E4C1A944-4EF2-432F-9D85-0687C375678F}" dt="2023-04-19T19:01:15.671" v="1029" actId="478"/>
          <ac:spMkLst>
            <pc:docMk/>
            <pc:sldMk cId="421519937" sldId="265"/>
            <ac:spMk id="18" creationId="{C623395A-C1F9-C254-7572-C53FE2E5A5DD}"/>
          </ac:spMkLst>
        </pc:spChg>
        <pc:spChg chg="add del mod">
          <ac:chgData name="Eva Longoria" userId="0fec5590cbd247dd" providerId="LiveId" clId="{E4C1A944-4EF2-432F-9D85-0687C375678F}" dt="2023-04-19T19:09:36.834" v="1110" actId="478"/>
          <ac:spMkLst>
            <pc:docMk/>
            <pc:sldMk cId="421519937" sldId="265"/>
            <ac:spMk id="20" creationId="{05F70C06-F6B5-4D94-D589-1A322124B223}"/>
          </ac:spMkLst>
        </pc:spChg>
        <pc:spChg chg="add del mod">
          <ac:chgData name="Eva Longoria" userId="0fec5590cbd247dd" providerId="LiveId" clId="{E4C1A944-4EF2-432F-9D85-0687C375678F}" dt="2023-04-19T19:22:59.017" v="1311" actId="478"/>
          <ac:spMkLst>
            <pc:docMk/>
            <pc:sldMk cId="421519937" sldId="265"/>
            <ac:spMk id="22" creationId="{5923AD7B-6127-CA7E-0474-012335161FB4}"/>
          </ac:spMkLst>
        </pc:spChg>
        <pc:spChg chg="add mod">
          <ac:chgData name="Eva Longoria" userId="0fec5590cbd247dd" providerId="LiveId" clId="{E4C1A944-4EF2-432F-9D85-0687C375678F}" dt="2023-04-19T22:59:23.045" v="3407" actId="1036"/>
          <ac:spMkLst>
            <pc:docMk/>
            <pc:sldMk cId="421519937" sldId="265"/>
            <ac:spMk id="29" creationId="{6A7A29C6-4F75-6B07-8068-DFE4D1FD726A}"/>
          </ac:spMkLst>
        </pc:spChg>
        <pc:spChg chg="add mod">
          <ac:chgData name="Eva Longoria" userId="0fec5590cbd247dd" providerId="LiveId" clId="{E4C1A944-4EF2-432F-9D85-0687C375678F}" dt="2023-04-19T20:47:29.171" v="1634" actId="207"/>
          <ac:spMkLst>
            <pc:docMk/>
            <pc:sldMk cId="421519937" sldId="265"/>
            <ac:spMk id="30" creationId="{E127B78F-FA95-2A0D-8814-2BF3E01481DD}"/>
          </ac:spMkLst>
        </pc:spChg>
        <pc:grpChg chg="add del mod">
          <ac:chgData name="Eva Longoria" userId="0fec5590cbd247dd" providerId="LiveId" clId="{E4C1A944-4EF2-432F-9D85-0687C375678F}" dt="2023-04-19T22:50:11.939" v="3339" actId="478"/>
          <ac:grpSpMkLst>
            <pc:docMk/>
            <pc:sldMk cId="421519937" sldId="265"/>
            <ac:grpSpMk id="31" creationId="{7DA3042A-5241-13D8-1E91-1F021CAB71AB}"/>
          </ac:grpSpMkLst>
        </pc:grpChg>
        <pc:grpChg chg="add del mod">
          <ac:chgData name="Eva Longoria" userId="0fec5590cbd247dd" providerId="LiveId" clId="{E4C1A944-4EF2-432F-9D85-0687C375678F}" dt="2023-04-19T23:10:51.334" v="3566" actId="478"/>
          <ac:grpSpMkLst>
            <pc:docMk/>
            <pc:sldMk cId="421519937" sldId="265"/>
            <ac:grpSpMk id="32" creationId="{2F097F01-14CB-4C0F-43A0-520A9DD3B302}"/>
          </ac:grpSpMkLst>
        </pc:grpChg>
        <pc:grpChg chg="add mod">
          <ac:chgData name="Eva Longoria" userId="0fec5590cbd247dd" providerId="LiveId" clId="{E4C1A944-4EF2-432F-9D85-0687C375678F}" dt="2023-04-19T23:17:46.361" v="3623" actId="14100"/>
          <ac:grpSpMkLst>
            <pc:docMk/>
            <pc:sldMk cId="421519937" sldId="265"/>
            <ac:grpSpMk id="43" creationId="{2B92A3E9-4342-7B6E-D5C7-0951AFBCE089}"/>
          </ac:grpSpMkLst>
        </pc:grpChg>
        <pc:picChg chg="add mod">
          <ac:chgData name="Eva Longoria" userId="0fec5590cbd247dd" providerId="LiveId" clId="{E4C1A944-4EF2-432F-9D85-0687C375678F}" dt="2023-04-19T23:16:59.870" v="3616" actId="164"/>
          <ac:picMkLst>
            <pc:docMk/>
            <pc:sldMk cId="421519937" sldId="265"/>
            <ac:picMk id="39" creationId="{86FB7C36-1F66-1CF7-68E2-DD7D551ABFF0}"/>
          </ac:picMkLst>
        </pc:picChg>
        <pc:picChg chg="add mod">
          <ac:chgData name="Eva Longoria" userId="0fec5590cbd247dd" providerId="LiveId" clId="{E4C1A944-4EF2-432F-9D85-0687C375678F}" dt="2023-04-19T23:16:59.870" v="3616" actId="164"/>
          <ac:picMkLst>
            <pc:docMk/>
            <pc:sldMk cId="421519937" sldId="265"/>
            <ac:picMk id="41" creationId="{2FFC0B24-567B-37C1-8B0D-9CC4C78C3883}"/>
          </ac:picMkLst>
        </pc:picChg>
        <pc:picChg chg="add mod">
          <ac:chgData name="Eva Longoria" userId="0fec5590cbd247dd" providerId="LiveId" clId="{E4C1A944-4EF2-432F-9D85-0687C375678F}" dt="2023-04-19T23:16:59.870" v="3616" actId="164"/>
          <ac:picMkLst>
            <pc:docMk/>
            <pc:sldMk cId="421519937" sldId="265"/>
            <ac:picMk id="42" creationId="{EBD17009-416D-9AB7-1D36-CC0398DE7DAC}"/>
          </ac:picMkLst>
        </pc:picChg>
        <pc:picChg chg="add mod topLvl">
          <ac:chgData name="Eva Longoria" userId="0fec5590cbd247dd" providerId="LiveId" clId="{E4C1A944-4EF2-432F-9D85-0687C375678F}" dt="2023-04-19T23:10:51.334" v="3566" actId="478"/>
          <ac:picMkLst>
            <pc:docMk/>
            <pc:sldMk cId="421519937" sldId="265"/>
            <ac:picMk id="1026" creationId="{F0211387-07B0-75F9-92F7-5D4BA53EB26D}"/>
          </ac:picMkLst>
        </pc:picChg>
        <pc:picChg chg="add del mod">
          <ac:chgData name="Eva Longoria" userId="0fec5590cbd247dd" providerId="LiveId" clId="{E4C1A944-4EF2-432F-9D85-0687C375678F}" dt="2023-04-19T18:31:21.059" v="624" actId="478"/>
          <ac:picMkLst>
            <pc:docMk/>
            <pc:sldMk cId="421519937" sldId="265"/>
            <ac:picMk id="1028" creationId="{BB45A348-2D51-A8DC-90BB-E89B7C39EFE2}"/>
          </ac:picMkLst>
        </pc:picChg>
        <pc:cxnChg chg="add del mod">
          <ac:chgData name="Eva Longoria" userId="0fec5590cbd247dd" providerId="LiveId" clId="{E4C1A944-4EF2-432F-9D85-0687C375678F}" dt="2023-04-19T18:08:05.817" v="544" actId="478"/>
          <ac:cxnSpMkLst>
            <pc:docMk/>
            <pc:sldMk cId="421519937" sldId="265"/>
            <ac:cxnSpMk id="5" creationId="{ECF0425A-7D06-DFB2-D1C9-33AB4AE6C38F}"/>
          </ac:cxnSpMkLst>
        </pc:cxnChg>
        <pc:cxnChg chg="add del mod">
          <ac:chgData name="Eva Longoria" userId="0fec5590cbd247dd" providerId="LiveId" clId="{E4C1A944-4EF2-432F-9D85-0687C375678F}" dt="2023-04-19T18:08:05.817" v="544" actId="478"/>
          <ac:cxnSpMkLst>
            <pc:docMk/>
            <pc:sldMk cId="421519937" sldId="265"/>
            <ac:cxnSpMk id="6" creationId="{638A65D0-A1EE-1945-D7D8-79CBC4AA2659}"/>
          </ac:cxnSpMkLst>
        </pc:cxnChg>
        <pc:cxnChg chg="add del mod">
          <ac:chgData name="Eva Longoria" userId="0fec5590cbd247dd" providerId="LiveId" clId="{E4C1A944-4EF2-432F-9D85-0687C375678F}" dt="2023-04-19T22:58:03.578" v="3388" actId="478"/>
          <ac:cxnSpMkLst>
            <pc:docMk/>
            <pc:sldMk cId="421519937" sldId="265"/>
            <ac:cxnSpMk id="10" creationId="{66C9FF9A-9E3C-28A0-82B2-CE9C069BF4C7}"/>
          </ac:cxnSpMkLst>
        </pc:cxnChg>
        <pc:cxnChg chg="add mod">
          <ac:chgData name="Eva Longoria" userId="0fec5590cbd247dd" providerId="LiveId" clId="{E4C1A944-4EF2-432F-9D85-0687C375678F}" dt="2023-04-19T19:17:53.488" v="1249" actId="14100"/>
          <ac:cxnSpMkLst>
            <pc:docMk/>
            <pc:sldMk cId="421519937" sldId="265"/>
            <ac:cxnSpMk id="11" creationId="{74546EE0-0004-8F17-A4B2-52366EFB9303}"/>
          </ac:cxnSpMkLst>
        </pc:cxnChg>
        <pc:cxnChg chg="add del mod">
          <ac:chgData name="Eva Longoria" userId="0fec5590cbd247dd" providerId="LiveId" clId="{E4C1A944-4EF2-432F-9D85-0687C375678F}" dt="2023-04-19T19:21:27.832" v="1300" actId="478"/>
          <ac:cxnSpMkLst>
            <pc:docMk/>
            <pc:sldMk cId="421519937" sldId="265"/>
            <ac:cxnSpMk id="26" creationId="{84A4BF61-CF1F-DAAC-DB59-D2D2D0F43310}"/>
          </ac:cxnSpMkLst>
        </pc:cxnChg>
        <pc:cxnChg chg="add del mod">
          <ac:chgData name="Eva Longoria" userId="0fec5590cbd247dd" providerId="LiveId" clId="{E4C1A944-4EF2-432F-9D85-0687C375678F}" dt="2023-04-19T22:58:11.362" v="3390" actId="478"/>
          <ac:cxnSpMkLst>
            <pc:docMk/>
            <pc:sldMk cId="421519937" sldId="265"/>
            <ac:cxnSpMk id="33" creationId="{2D630939-F0B5-B2A8-3221-0398476C1718}"/>
          </ac:cxnSpMkLst>
        </pc:cxnChg>
        <pc:cxnChg chg="add del mod ord">
          <ac:chgData name="Eva Longoria" userId="0fec5590cbd247dd" providerId="LiveId" clId="{E4C1A944-4EF2-432F-9D85-0687C375678F}" dt="2023-04-19T22:59:02.386" v="3398" actId="478"/>
          <ac:cxnSpMkLst>
            <pc:docMk/>
            <pc:sldMk cId="421519937" sldId="265"/>
            <ac:cxnSpMk id="34" creationId="{F3267445-FBFE-1508-61A6-2981E5C393DD}"/>
          </ac:cxnSpMkLst>
        </pc:cxnChg>
        <pc:cxnChg chg="add del mod">
          <ac:chgData name="Eva Longoria" userId="0fec5590cbd247dd" providerId="LiveId" clId="{E4C1A944-4EF2-432F-9D85-0687C375678F}" dt="2023-04-19T22:59:06.082" v="3400" actId="478"/>
          <ac:cxnSpMkLst>
            <pc:docMk/>
            <pc:sldMk cId="421519937" sldId="265"/>
            <ac:cxnSpMk id="36" creationId="{FFF9EEA3-AB0F-52B3-87C5-806C0402B855}"/>
          </ac:cxnSpMkLst>
        </pc:cxnChg>
        <pc:cxnChg chg="add mod">
          <ac:chgData name="Eva Longoria" userId="0fec5590cbd247dd" providerId="LiveId" clId="{E4C1A944-4EF2-432F-9D85-0687C375678F}" dt="2023-04-19T22:59:03.373" v="3399"/>
          <ac:cxnSpMkLst>
            <pc:docMk/>
            <pc:sldMk cId="421519937" sldId="265"/>
            <ac:cxnSpMk id="37" creationId="{331793C7-1AFF-6813-2ACE-C27F132E8978}"/>
          </ac:cxnSpMkLst>
        </pc:cxnChg>
        <pc:cxnChg chg="add del mod">
          <ac:chgData name="Eva Longoria" userId="0fec5590cbd247dd" providerId="LiveId" clId="{E4C1A944-4EF2-432F-9D85-0687C375678F}" dt="2023-04-19T23:19:04.959" v="3632"/>
          <ac:cxnSpMkLst>
            <pc:docMk/>
            <pc:sldMk cId="421519937" sldId="265"/>
            <ac:cxnSpMk id="44" creationId="{DB30AE2F-48F7-A80B-46F9-4DD6BBFCE8F6}"/>
          </ac:cxnSpMkLst>
        </pc:cxnChg>
      </pc:sldChg>
      <pc:sldChg chg="addSp delSp modSp add mod">
        <pc:chgData name="Eva Longoria" userId="0fec5590cbd247dd" providerId="LiveId" clId="{E4C1A944-4EF2-432F-9D85-0687C375678F}" dt="2023-04-19T23:21:15.419" v="3654" actId="1036"/>
        <pc:sldMkLst>
          <pc:docMk/>
          <pc:sldMk cId="2368532546" sldId="266"/>
        </pc:sldMkLst>
        <pc:spChg chg="del mod">
          <ac:chgData name="Eva Longoria" userId="0fec5590cbd247dd" providerId="LiveId" clId="{E4C1A944-4EF2-432F-9D85-0687C375678F}" dt="2023-04-19T22:50:04.163" v="3336" actId="478"/>
          <ac:spMkLst>
            <pc:docMk/>
            <pc:sldMk cId="2368532546" sldId="266"/>
            <ac:spMk id="2" creationId="{5AE46014-BEA4-23DC-A9A5-52347CD29329}"/>
          </ac:spMkLst>
        </pc:spChg>
        <pc:spChg chg="mod">
          <ac:chgData name="Eva Longoria" userId="0fec5590cbd247dd" providerId="LiveId" clId="{E4C1A944-4EF2-432F-9D85-0687C375678F}" dt="2023-04-19T23:17:26.611" v="3620" actId="14100"/>
          <ac:spMkLst>
            <pc:docMk/>
            <pc:sldMk cId="2368532546" sldId="266"/>
            <ac:spMk id="7" creationId="{97DA21C3-0860-41E0-ADE5-AEC3511FDAC8}"/>
          </ac:spMkLst>
        </pc:spChg>
        <pc:spChg chg="mod">
          <ac:chgData name="Eva Longoria" userId="0fec5590cbd247dd" providerId="LiveId" clId="{E4C1A944-4EF2-432F-9D85-0687C375678F}" dt="2023-04-19T21:18:25.972" v="2321" actId="20577"/>
          <ac:spMkLst>
            <pc:docMk/>
            <pc:sldMk cId="2368532546" sldId="266"/>
            <ac:spMk id="8" creationId="{4D8D87EF-5719-F345-59F2-45B08B4A5D04}"/>
          </ac:spMkLst>
        </pc:spChg>
        <pc:spChg chg="add del mod">
          <ac:chgData name="Eva Longoria" userId="0fec5590cbd247dd" providerId="LiveId" clId="{E4C1A944-4EF2-432F-9D85-0687C375678F}" dt="2023-04-19T21:11:14.834" v="2043" actId="478"/>
          <ac:spMkLst>
            <pc:docMk/>
            <pc:sldMk cId="2368532546" sldId="266"/>
            <ac:spMk id="9" creationId="{C804592A-CBAC-8289-448D-DD977FE82C6C}"/>
          </ac:spMkLst>
        </pc:spChg>
        <pc:spChg chg="add mod">
          <ac:chgData name="Eva Longoria" userId="0fec5590cbd247dd" providerId="LiveId" clId="{E4C1A944-4EF2-432F-9D85-0687C375678F}" dt="2023-04-19T21:16:43.625" v="2299" actId="1037"/>
          <ac:spMkLst>
            <pc:docMk/>
            <pc:sldMk cId="2368532546" sldId="266"/>
            <ac:spMk id="14" creationId="{2C15CA54-9012-D74E-1FF7-7348F03BFB9B}"/>
          </ac:spMkLst>
        </pc:spChg>
        <pc:spChg chg="add mod">
          <ac:chgData name="Eva Longoria" userId="0fec5590cbd247dd" providerId="LiveId" clId="{E4C1A944-4EF2-432F-9D85-0687C375678F}" dt="2023-04-19T21:16:43.625" v="2299" actId="1037"/>
          <ac:spMkLst>
            <pc:docMk/>
            <pc:sldMk cId="2368532546" sldId="266"/>
            <ac:spMk id="15" creationId="{D8A119C2-DBCA-8CBF-BB00-6C0AF72C550E}"/>
          </ac:spMkLst>
        </pc:spChg>
        <pc:spChg chg="del">
          <ac:chgData name="Eva Longoria" userId="0fec5590cbd247dd" providerId="LiveId" clId="{E4C1A944-4EF2-432F-9D85-0687C375678F}" dt="2023-04-19T21:11:48.714" v="2044" actId="478"/>
          <ac:spMkLst>
            <pc:docMk/>
            <pc:sldMk cId="2368532546" sldId="266"/>
            <ac:spMk id="16" creationId="{0331A82B-D7EB-399B-F6F5-6606B341C270}"/>
          </ac:spMkLst>
        </pc:spChg>
        <pc:spChg chg="add mod">
          <ac:chgData name="Eva Longoria" userId="0fec5590cbd247dd" providerId="LiveId" clId="{E4C1A944-4EF2-432F-9D85-0687C375678F}" dt="2023-04-19T21:16:43.625" v="2299" actId="1037"/>
          <ac:spMkLst>
            <pc:docMk/>
            <pc:sldMk cId="2368532546" sldId="266"/>
            <ac:spMk id="17" creationId="{A6AF14CF-D1CB-DA4F-564F-8C2EEDE9C889}"/>
          </ac:spMkLst>
        </pc:spChg>
        <pc:spChg chg="del">
          <ac:chgData name="Eva Longoria" userId="0fec5590cbd247dd" providerId="LiveId" clId="{E4C1A944-4EF2-432F-9D85-0687C375678F}" dt="2023-04-19T20:58:54.191" v="1796" actId="478"/>
          <ac:spMkLst>
            <pc:docMk/>
            <pc:sldMk cId="2368532546" sldId="266"/>
            <ac:spMk id="29" creationId="{6A7A29C6-4F75-6B07-8068-DFE4D1FD726A}"/>
          </ac:spMkLst>
        </pc:spChg>
        <pc:spChg chg="del">
          <ac:chgData name="Eva Longoria" userId="0fec5590cbd247dd" providerId="LiveId" clId="{E4C1A944-4EF2-432F-9D85-0687C375678F}" dt="2023-04-19T21:00:23.471" v="1802" actId="478"/>
          <ac:spMkLst>
            <pc:docMk/>
            <pc:sldMk cId="2368532546" sldId="266"/>
            <ac:spMk id="30" creationId="{E127B78F-FA95-2A0D-8814-2BF3E01481DD}"/>
          </ac:spMkLst>
        </pc:spChg>
        <pc:grpChg chg="add mod">
          <ac:chgData name="Eva Longoria" userId="0fec5590cbd247dd" providerId="LiveId" clId="{E4C1A944-4EF2-432F-9D85-0687C375678F}" dt="2023-04-19T22:57:39.399" v="3387" actId="1036"/>
          <ac:grpSpMkLst>
            <pc:docMk/>
            <pc:sldMk cId="2368532546" sldId="266"/>
            <ac:grpSpMk id="5" creationId="{1DF9A29F-B89A-603B-60B5-B38D9E6C3034}"/>
          </ac:grpSpMkLst>
        </pc:grpChg>
        <pc:grpChg chg="add mod">
          <ac:chgData name="Eva Longoria" userId="0fec5590cbd247dd" providerId="LiveId" clId="{E4C1A944-4EF2-432F-9D85-0687C375678F}" dt="2023-04-19T23:21:15.419" v="3654" actId="1036"/>
          <ac:grpSpMkLst>
            <pc:docMk/>
            <pc:sldMk cId="2368532546" sldId="266"/>
            <ac:grpSpMk id="26" creationId="{E20F1861-85AE-F07F-A2C0-41B74C6BF455}"/>
          </ac:grpSpMkLst>
        </pc:grpChg>
        <pc:picChg chg="add del mod">
          <ac:chgData name="Eva Longoria" userId="0fec5590cbd247dd" providerId="LiveId" clId="{E4C1A944-4EF2-432F-9D85-0687C375678F}" dt="2023-04-19T20:58:27.567" v="1789" actId="21"/>
          <ac:picMkLst>
            <pc:docMk/>
            <pc:sldMk cId="2368532546" sldId="266"/>
            <ac:picMk id="3" creationId="{CCC67598-AB59-2783-1367-26DE57229520}"/>
          </ac:picMkLst>
        </pc:picChg>
        <pc:picChg chg="add mod">
          <ac:chgData name="Eva Longoria" userId="0fec5590cbd247dd" providerId="LiveId" clId="{E4C1A944-4EF2-432F-9D85-0687C375678F}" dt="2023-04-19T22:57:39.399" v="3387" actId="1036"/>
          <ac:picMkLst>
            <pc:docMk/>
            <pc:sldMk cId="2368532546" sldId="266"/>
            <ac:picMk id="4" creationId="{56B818D2-3FF6-7887-C6E0-E1FFB69C4514}"/>
          </ac:picMkLst>
        </pc:picChg>
        <pc:picChg chg="add mod">
          <ac:chgData name="Eva Longoria" userId="0fec5590cbd247dd" providerId="LiveId" clId="{E4C1A944-4EF2-432F-9D85-0687C375678F}" dt="2023-04-19T23:21:08.585" v="3649" actId="164"/>
          <ac:picMkLst>
            <pc:docMk/>
            <pc:sldMk cId="2368532546" sldId="266"/>
            <ac:picMk id="21" creationId="{9AF0CC67-7648-F592-7B1E-F4DF798C1895}"/>
          </ac:picMkLst>
        </pc:picChg>
        <pc:picChg chg="add mod">
          <ac:chgData name="Eva Longoria" userId="0fec5590cbd247dd" providerId="LiveId" clId="{E4C1A944-4EF2-432F-9D85-0687C375678F}" dt="2023-04-19T23:21:08.585" v="3649" actId="164"/>
          <ac:picMkLst>
            <pc:docMk/>
            <pc:sldMk cId="2368532546" sldId="266"/>
            <ac:picMk id="25" creationId="{0511ECE0-8728-AF9D-B490-2E4F88DE6610}"/>
          </ac:picMkLst>
        </pc:picChg>
        <pc:picChg chg="del">
          <ac:chgData name="Eva Longoria" userId="0fec5590cbd247dd" providerId="LiveId" clId="{E4C1A944-4EF2-432F-9D85-0687C375678F}" dt="2023-04-19T20:52:12.430" v="1655" actId="478"/>
          <ac:picMkLst>
            <pc:docMk/>
            <pc:sldMk cId="2368532546" sldId="266"/>
            <ac:picMk id="1026" creationId="{F0211387-07B0-75F9-92F7-5D4BA53EB26D}"/>
          </ac:picMkLst>
        </pc:picChg>
        <pc:picChg chg="add del mod">
          <ac:chgData name="Eva Longoria" userId="0fec5590cbd247dd" providerId="LiveId" clId="{E4C1A944-4EF2-432F-9D85-0687C375678F}" dt="2023-04-19T20:54:15.501" v="1681" actId="478"/>
          <ac:picMkLst>
            <pc:docMk/>
            <pc:sldMk cId="2368532546" sldId="266"/>
            <ac:picMk id="2050" creationId="{5D2EAC82-7116-7932-E860-2962A2407507}"/>
          </ac:picMkLst>
        </pc:picChg>
        <pc:picChg chg="add mod">
          <ac:chgData name="Eva Longoria" userId="0fec5590cbd247dd" providerId="LiveId" clId="{E4C1A944-4EF2-432F-9D85-0687C375678F}" dt="2023-04-19T22:57:39.399" v="3387" actId="1036"/>
          <ac:picMkLst>
            <pc:docMk/>
            <pc:sldMk cId="2368532546" sldId="266"/>
            <ac:picMk id="2052" creationId="{182C96C6-D28F-BAB8-C02A-6FDAEEEBDF00}"/>
          </ac:picMkLst>
        </pc:picChg>
        <pc:picChg chg="add del mod">
          <ac:chgData name="Eva Longoria" userId="0fec5590cbd247dd" providerId="LiveId" clId="{E4C1A944-4EF2-432F-9D85-0687C375678F}" dt="2023-04-19T20:58:27.567" v="1789" actId="21"/>
          <ac:picMkLst>
            <pc:docMk/>
            <pc:sldMk cId="2368532546" sldId="266"/>
            <ac:picMk id="2054" creationId="{E47E4F92-0B5F-ECF8-7B68-EB6F05DF0377}"/>
          </ac:picMkLst>
        </pc:picChg>
        <pc:cxnChg chg="del">
          <ac:chgData name="Eva Longoria" userId="0fec5590cbd247dd" providerId="LiveId" clId="{E4C1A944-4EF2-432F-9D85-0687C375678F}" dt="2023-04-19T22:57:26.726" v="3361" actId="478"/>
          <ac:cxnSpMkLst>
            <pc:docMk/>
            <pc:sldMk cId="2368532546" sldId="266"/>
            <ac:cxnSpMk id="10" creationId="{66C9FF9A-9E3C-28A0-82B2-CE9C069BF4C7}"/>
          </ac:cxnSpMkLst>
        </pc:cxnChg>
        <pc:cxnChg chg="del">
          <ac:chgData name="Eva Longoria" userId="0fec5590cbd247dd" providerId="LiveId" clId="{E4C1A944-4EF2-432F-9D85-0687C375678F}" dt="2023-04-19T21:12:00.722" v="2045" actId="478"/>
          <ac:cxnSpMkLst>
            <pc:docMk/>
            <pc:sldMk cId="2368532546" sldId="266"/>
            <ac:cxnSpMk id="11" creationId="{74546EE0-0004-8F17-A4B2-52366EFB9303}"/>
          </ac:cxnSpMkLst>
        </pc:cxnChg>
        <pc:cxnChg chg="add del mod">
          <ac:chgData name="Eva Longoria" userId="0fec5590cbd247dd" providerId="LiveId" clId="{E4C1A944-4EF2-432F-9D85-0687C375678F}" dt="2023-04-19T22:57:27.701" v="3362" actId="478"/>
          <ac:cxnSpMkLst>
            <pc:docMk/>
            <pc:sldMk cId="2368532546" sldId="266"/>
            <ac:cxnSpMk id="12" creationId="{341E44BC-BEB5-B30D-7B16-12509CD582C3}"/>
          </ac:cxnSpMkLst>
        </pc:cxnChg>
        <pc:cxnChg chg="add mod">
          <ac:chgData name="Eva Longoria" userId="0fec5590cbd247dd" providerId="LiveId" clId="{E4C1A944-4EF2-432F-9D85-0687C375678F}" dt="2023-04-19T22:57:35.256" v="3373" actId="1036"/>
          <ac:cxnSpMkLst>
            <pc:docMk/>
            <pc:sldMk cId="2368532546" sldId="266"/>
            <ac:cxnSpMk id="18" creationId="{DCDF6F22-2448-1BFF-CFDD-17619AFDB902}"/>
          </ac:cxnSpMkLst>
        </pc:cxnChg>
        <pc:cxnChg chg="add mod">
          <ac:chgData name="Eva Longoria" userId="0fec5590cbd247dd" providerId="LiveId" clId="{E4C1A944-4EF2-432F-9D85-0687C375678F}" dt="2023-04-19T22:57:28.627" v="3363"/>
          <ac:cxnSpMkLst>
            <pc:docMk/>
            <pc:sldMk cId="2368532546" sldId="266"/>
            <ac:cxnSpMk id="19" creationId="{1E37ABF7-B39F-DCA2-7E6C-8DAE452C0E75}"/>
          </ac:cxnSpMkLst>
        </pc:cxnChg>
        <pc:cxnChg chg="add del mod">
          <ac:chgData name="Eva Longoria" userId="0fec5590cbd247dd" providerId="LiveId" clId="{E4C1A944-4EF2-432F-9D85-0687C375678F}" dt="2023-04-19T23:19:05.449" v="3633" actId="11529"/>
          <ac:cxnSpMkLst>
            <pc:docMk/>
            <pc:sldMk cId="2368532546" sldId="266"/>
            <ac:cxnSpMk id="23" creationId="{B947BDDD-0BEF-8A7B-0403-2C4F2CAF996D}"/>
          </ac:cxnSpMkLst>
        </pc:cxnChg>
      </pc:sldChg>
      <pc:sldChg chg="addSp delSp modSp add mod ord">
        <pc:chgData name="Eva Longoria" userId="0fec5590cbd247dd" providerId="LiveId" clId="{E4C1A944-4EF2-432F-9D85-0687C375678F}" dt="2023-04-19T23:22:35.726" v="3662" actId="478"/>
        <pc:sldMkLst>
          <pc:docMk/>
          <pc:sldMk cId="1822158127" sldId="267"/>
        </pc:sldMkLst>
        <pc:spChg chg="mod topLvl">
          <ac:chgData name="Eva Longoria" userId="0fec5590cbd247dd" providerId="LiveId" clId="{E4C1A944-4EF2-432F-9D85-0687C375678F}" dt="2023-04-19T21:21:31.211" v="2345" actId="478"/>
          <ac:spMkLst>
            <pc:docMk/>
            <pc:sldMk cId="1822158127" sldId="267"/>
            <ac:spMk id="2" creationId="{5AE46014-BEA4-23DC-A9A5-52347CD29329}"/>
          </ac:spMkLst>
        </pc:spChg>
        <pc:spChg chg="add mod">
          <ac:chgData name="Eva Longoria" userId="0fec5590cbd247dd" providerId="LiveId" clId="{E4C1A944-4EF2-432F-9D85-0687C375678F}" dt="2023-04-19T21:23:17.386" v="2475" actId="20577"/>
          <ac:spMkLst>
            <pc:docMk/>
            <pc:sldMk cId="1822158127" sldId="267"/>
            <ac:spMk id="4" creationId="{86A1A2B9-6CCE-9C10-1F86-03EC6C9DFB99}"/>
          </ac:spMkLst>
        </pc:spChg>
        <pc:spChg chg="mod">
          <ac:chgData name="Eva Longoria" userId="0fec5590cbd247dd" providerId="LiveId" clId="{E4C1A944-4EF2-432F-9D85-0687C375678F}" dt="2023-04-19T23:19:19.356" v="3635" actId="14100"/>
          <ac:spMkLst>
            <pc:docMk/>
            <pc:sldMk cId="1822158127" sldId="267"/>
            <ac:spMk id="7" creationId="{97DA21C3-0860-41E0-ADE5-AEC3511FDAC8}"/>
          </ac:spMkLst>
        </pc:spChg>
        <pc:spChg chg="del">
          <ac:chgData name="Eva Longoria" userId="0fec5590cbd247dd" providerId="LiveId" clId="{E4C1A944-4EF2-432F-9D85-0687C375678F}" dt="2023-04-19T21:21:12.828" v="2339" actId="478"/>
          <ac:spMkLst>
            <pc:docMk/>
            <pc:sldMk cId="1822158127" sldId="267"/>
            <ac:spMk id="8" creationId="{4D8D87EF-5719-F345-59F2-45B08B4A5D04}"/>
          </ac:spMkLst>
        </pc:spChg>
        <pc:spChg chg="del mod topLvl">
          <ac:chgData name="Eva Longoria" userId="0fec5590cbd247dd" providerId="LiveId" clId="{E4C1A944-4EF2-432F-9D85-0687C375678F}" dt="2023-04-19T21:21:31.211" v="2345" actId="478"/>
          <ac:spMkLst>
            <pc:docMk/>
            <pc:sldMk cId="1822158127" sldId="267"/>
            <ac:spMk id="16" creationId="{0331A82B-D7EB-399B-F6F5-6606B341C270}"/>
          </ac:spMkLst>
        </pc:spChg>
        <pc:spChg chg="del">
          <ac:chgData name="Eva Longoria" userId="0fec5590cbd247dd" providerId="LiveId" clId="{E4C1A944-4EF2-432F-9D85-0687C375678F}" dt="2023-04-19T21:21:21.402" v="2342" actId="478"/>
          <ac:spMkLst>
            <pc:docMk/>
            <pc:sldMk cId="1822158127" sldId="267"/>
            <ac:spMk id="29" creationId="{6A7A29C6-4F75-6B07-8068-DFE4D1FD726A}"/>
          </ac:spMkLst>
        </pc:spChg>
        <pc:spChg chg="del">
          <ac:chgData name="Eva Longoria" userId="0fec5590cbd247dd" providerId="LiveId" clId="{E4C1A944-4EF2-432F-9D85-0687C375678F}" dt="2023-04-19T21:21:14.842" v="2340" actId="478"/>
          <ac:spMkLst>
            <pc:docMk/>
            <pc:sldMk cId="1822158127" sldId="267"/>
            <ac:spMk id="30" creationId="{E127B78F-FA95-2A0D-8814-2BF3E01481DD}"/>
          </ac:spMkLst>
        </pc:spChg>
        <pc:grpChg chg="del mod">
          <ac:chgData name="Eva Longoria" userId="0fec5590cbd247dd" providerId="LiveId" clId="{E4C1A944-4EF2-432F-9D85-0687C375678F}" dt="2023-04-19T21:21:18.496" v="2341" actId="478"/>
          <ac:grpSpMkLst>
            <pc:docMk/>
            <pc:sldMk cId="1822158127" sldId="267"/>
            <ac:grpSpMk id="31" creationId="{7DA3042A-5241-13D8-1E91-1F021CAB71AB}"/>
          </ac:grpSpMkLst>
        </pc:grpChg>
        <pc:grpChg chg="del mod">
          <ac:chgData name="Eva Longoria" userId="0fec5590cbd247dd" providerId="LiveId" clId="{E4C1A944-4EF2-432F-9D85-0687C375678F}" dt="2023-04-19T21:21:31.211" v="2345" actId="478"/>
          <ac:grpSpMkLst>
            <pc:docMk/>
            <pc:sldMk cId="1822158127" sldId="267"/>
            <ac:grpSpMk id="32" creationId="{2F097F01-14CB-4C0F-43A0-520A9DD3B302}"/>
          </ac:grpSpMkLst>
        </pc:grpChg>
        <pc:picChg chg="add mod">
          <ac:chgData name="Eva Longoria" userId="0fec5590cbd247dd" providerId="LiveId" clId="{E4C1A944-4EF2-432F-9D85-0687C375678F}" dt="2023-04-19T23:22:33.301" v="3661" actId="1076"/>
          <ac:picMkLst>
            <pc:docMk/>
            <pc:sldMk cId="1822158127" sldId="267"/>
            <ac:picMk id="9" creationId="{7E8E9263-A0BA-ED4F-AA4C-5D8112ED356A}"/>
          </ac:picMkLst>
        </pc:picChg>
        <pc:picChg chg="del">
          <ac:chgData name="Eva Longoria" userId="0fec5590cbd247dd" providerId="LiveId" clId="{E4C1A944-4EF2-432F-9D85-0687C375678F}" dt="2023-04-19T21:21:18.496" v="2341" actId="478"/>
          <ac:picMkLst>
            <pc:docMk/>
            <pc:sldMk cId="1822158127" sldId="267"/>
            <ac:picMk id="1026" creationId="{F0211387-07B0-75F9-92F7-5D4BA53EB26D}"/>
          </ac:picMkLst>
        </pc:picChg>
        <pc:picChg chg="add mod">
          <ac:chgData name="Eva Longoria" userId="0fec5590cbd247dd" providerId="LiveId" clId="{E4C1A944-4EF2-432F-9D85-0687C375678F}" dt="2023-04-19T21:22:17.760" v="2431" actId="1076"/>
          <ac:picMkLst>
            <pc:docMk/>
            <pc:sldMk cId="1822158127" sldId="267"/>
            <ac:picMk id="3074" creationId="{1A6DA889-D8CA-E299-897A-EC992304D501}"/>
          </ac:picMkLst>
        </pc:picChg>
        <pc:cxnChg chg="add mod">
          <ac:chgData name="Eva Longoria" userId="0fec5590cbd247dd" providerId="LiveId" clId="{E4C1A944-4EF2-432F-9D85-0687C375678F}" dt="2023-04-19T21:21:57.535" v="2424" actId="1036"/>
          <ac:cxnSpMkLst>
            <pc:docMk/>
            <pc:sldMk cId="1822158127" sldId="267"/>
            <ac:cxnSpMk id="3" creationId="{CA7C9043-49FF-7C94-1E61-B6308C3A274D}"/>
          </ac:cxnSpMkLst>
        </pc:cxnChg>
        <pc:cxnChg chg="add del mod">
          <ac:chgData name="Eva Longoria" userId="0fec5590cbd247dd" providerId="LiveId" clId="{E4C1A944-4EF2-432F-9D85-0687C375678F}" dt="2023-04-19T23:22:35.726" v="3662" actId="478"/>
          <ac:cxnSpMkLst>
            <pc:docMk/>
            <pc:sldMk cId="1822158127" sldId="267"/>
            <ac:cxnSpMk id="5" creationId="{C74B1B7C-EF68-C7DE-E87B-703B692CD68A}"/>
          </ac:cxnSpMkLst>
        </pc:cxnChg>
        <pc:cxnChg chg="del">
          <ac:chgData name="Eva Longoria" userId="0fec5590cbd247dd" providerId="LiveId" clId="{E4C1A944-4EF2-432F-9D85-0687C375678F}" dt="2023-04-19T21:22:02.073" v="2425" actId="478"/>
          <ac:cxnSpMkLst>
            <pc:docMk/>
            <pc:sldMk cId="1822158127" sldId="267"/>
            <ac:cxnSpMk id="10" creationId="{66C9FF9A-9E3C-28A0-82B2-CE9C069BF4C7}"/>
          </ac:cxnSpMkLst>
        </pc:cxnChg>
      </pc:sldChg>
      <pc:sldChg chg="addSp delSp modSp add mod">
        <pc:chgData name="Eva Longoria" userId="0fec5590cbd247dd" providerId="LiveId" clId="{E4C1A944-4EF2-432F-9D85-0687C375678F}" dt="2023-04-19T23:23:49.853" v="3677" actId="478"/>
        <pc:sldMkLst>
          <pc:docMk/>
          <pc:sldMk cId="1318988411" sldId="268"/>
        </pc:sldMkLst>
        <pc:spChg chg="del mod topLvl">
          <ac:chgData name="Eva Longoria" userId="0fec5590cbd247dd" providerId="LiveId" clId="{E4C1A944-4EF2-432F-9D85-0687C375678F}" dt="2023-04-19T22:49:59.474" v="3335" actId="478"/>
          <ac:spMkLst>
            <pc:docMk/>
            <pc:sldMk cId="1318988411" sldId="268"/>
            <ac:spMk id="2" creationId="{5AE46014-BEA4-23DC-A9A5-52347CD29329}"/>
          </ac:spMkLst>
        </pc:spChg>
        <pc:spChg chg="mod">
          <ac:chgData name="Eva Longoria" userId="0fec5590cbd247dd" providerId="LiveId" clId="{E4C1A944-4EF2-432F-9D85-0687C375678F}" dt="2023-04-19T23:19:38.689" v="3637" actId="14100"/>
          <ac:spMkLst>
            <pc:docMk/>
            <pc:sldMk cId="1318988411" sldId="268"/>
            <ac:spMk id="7" creationId="{97DA21C3-0860-41E0-ADE5-AEC3511FDAC8}"/>
          </ac:spMkLst>
        </pc:spChg>
        <pc:spChg chg="mod">
          <ac:chgData name="Eva Longoria" userId="0fec5590cbd247dd" providerId="LiveId" clId="{E4C1A944-4EF2-432F-9D85-0687C375678F}" dt="2023-04-19T21:30:25.834" v="2645" actId="14100"/>
          <ac:spMkLst>
            <pc:docMk/>
            <pc:sldMk cId="1318988411" sldId="268"/>
            <ac:spMk id="8" creationId="{4D8D87EF-5719-F345-59F2-45B08B4A5D04}"/>
          </ac:spMkLst>
        </pc:spChg>
        <pc:spChg chg="add mod">
          <ac:chgData name="Eva Longoria" userId="0fec5590cbd247dd" providerId="LiveId" clId="{E4C1A944-4EF2-432F-9D85-0687C375678F}" dt="2023-04-19T21:57:08.862" v="2920" actId="1076"/>
          <ac:spMkLst>
            <pc:docMk/>
            <pc:sldMk cId="1318988411" sldId="268"/>
            <ac:spMk id="13" creationId="{6CE8416A-45F8-C98F-4B3D-ECE42F652A7B}"/>
          </ac:spMkLst>
        </pc:spChg>
        <pc:spChg chg="del mod topLvl">
          <ac:chgData name="Eva Longoria" userId="0fec5590cbd247dd" providerId="LiveId" clId="{E4C1A944-4EF2-432F-9D85-0687C375678F}" dt="2023-04-19T21:28:19.068" v="2488" actId="478"/>
          <ac:spMkLst>
            <pc:docMk/>
            <pc:sldMk cId="1318988411" sldId="268"/>
            <ac:spMk id="16" creationId="{0331A82B-D7EB-399B-F6F5-6606B341C270}"/>
          </ac:spMkLst>
        </pc:spChg>
        <pc:spChg chg="add mod">
          <ac:chgData name="Eva Longoria" userId="0fec5590cbd247dd" providerId="LiveId" clId="{E4C1A944-4EF2-432F-9D85-0687C375678F}" dt="2023-04-19T21:57:08.862" v="2920" actId="1076"/>
          <ac:spMkLst>
            <pc:docMk/>
            <pc:sldMk cId="1318988411" sldId="268"/>
            <ac:spMk id="18" creationId="{66E05C69-BC5F-8B57-BD24-70FDC2D79B78}"/>
          </ac:spMkLst>
        </pc:spChg>
        <pc:spChg chg="add mod">
          <ac:chgData name="Eva Longoria" userId="0fec5590cbd247dd" providerId="LiveId" clId="{E4C1A944-4EF2-432F-9D85-0687C375678F}" dt="2023-04-19T21:57:08.862" v="2920" actId="1076"/>
          <ac:spMkLst>
            <pc:docMk/>
            <pc:sldMk cId="1318988411" sldId="268"/>
            <ac:spMk id="25" creationId="{DB07B74B-9FF4-5AFA-54AA-C22749E1B1FC}"/>
          </ac:spMkLst>
        </pc:spChg>
        <pc:spChg chg="del">
          <ac:chgData name="Eva Longoria" userId="0fec5590cbd247dd" providerId="LiveId" clId="{E4C1A944-4EF2-432F-9D85-0687C375678F}" dt="2023-04-19T21:28:22.081" v="2489" actId="478"/>
          <ac:spMkLst>
            <pc:docMk/>
            <pc:sldMk cId="1318988411" sldId="268"/>
            <ac:spMk id="29" creationId="{6A7A29C6-4F75-6B07-8068-DFE4D1FD726A}"/>
          </ac:spMkLst>
        </pc:spChg>
        <pc:spChg chg="del">
          <ac:chgData name="Eva Longoria" userId="0fec5590cbd247dd" providerId="LiveId" clId="{E4C1A944-4EF2-432F-9D85-0687C375678F}" dt="2023-04-19T21:29:13.969" v="2579" actId="478"/>
          <ac:spMkLst>
            <pc:docMk/>
            <pc:sldMk cId="1318988411" sldId="268"/>
            <ac:spMk id="30" creationId="{E127B78F-FA95-2A0D-8814-2BF3E01481DD}"/>
          </ac:spMkLst>
        </pc:s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21" creationId="{D3DE4B8A-8FF0-7BF0-B73E-8FBBFF844862}"/>
          </ac:grpSpMkLst>
        </pc:gr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22" creationId="{F90E772A-F2B9-3628-F0EF-723663D74256}"/>
          </ac:grpSpMkLst>
        </pc:gr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23" creationId="{DF46BC96-1718-54BD-505D-BAE169A0D339}"/>
          </ac:grpSpMkLst>
        </pc:gr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24" creationId="{39DD4EFB-6D11-DD68-2E5D-EC59D5496029}"/>
          </ac:grpSpMkLst>
        </pc:gr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26" creationId="{64C64258-9827-983F-ADC8-3A99C8DFA99F}"/>
          </ac:grpSpMkLst>
        </pc:grpChg>
        <pc:grpChg chg="del mod">
          <ac:chgData name="Eva Longoria" userId="0fec5590cbd247dd" providerId="LiveId" clId="{E4C1A944-4EF2-432F-9D85-0687C375678F}" dt="2023-04-19T21:28:14.442" v="2487" actId="478"/>
          <ac:grpSpMkLst>
            <pc:docMk/>
            <pc:sldMk cId="1318988411" sldId="268"/>
            <ac:grpSpMk id="31" creationId="{7DA3042A-5241-13D8-1E91-1F021CAB71AB}"/>
          </ac:grpSpMkLst>
        </pc:grpChg>
        <pc:grpChg chg="del mod">
          <ac:chgData name="Eva Longoria" userId="0fec5590cbd247dd" providerId="LiveId" clId="{E4C1A944-4EF2-432F-9D85-0687C375678F}" dt="2023-04-19T21:28:19.068" v="2488" actId="478"/>
          <ac:grpSpMkLst>
            <pc:docMk/>
            <pc:sldMk cId="1318988411" sldId="268"/>
            <ac:grpSpMk id="32" creationId="{2F097F01-14CB-4C0F-43A0-520A9DD3B302}"/>
          </ac:grpSpMkLst>
        </pc:gr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34" creationId="{C03529C7-DF79-B27C-1A60-815C2EC5CE78}"/>
          </ac:grpSpMkLst>
        </pc:grpChg>
        <pc:grpChg chg="add del mod">
          <ac:chgData name="Eva Longoria" userId="0fec5590cbd247dd" providerId="LiveId" clId="{E4C1A944-4EF2-432F-9D85-0687C375678F}" dt="2023-04-19T21:54:38.542" v="2899" actId="478"/>
          <ac:grpSpMkLst>
            <pc:docMk/>
            <pc:sldMk cId="1318988411" sldId="268"/>
            <ac:grpSpMk id="35" creationId="{051B7FC7-8EB3-C81D-C379-5ECF2D0DE74F}"/>
          </ac:grpSpMkLst>
        </pc:gr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38" creationId="{EB3A4835-27B0-E04C-3970-DDF53EB8E9BD}"/>
          </ac:grpSpMkLst>
        </pc:gr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42" creationId="{E0675F72-170E-D4AB-74E9-9860863FA97E}"/>
          </ac:grpSpMkLst>
        </pc:grpChg>
        <pc:picChg chg="add del mod modCrop">
          <ac:chgData name="Eva Longoria" userId="0fec5590cbd247dd" providerId="LiveId" clId="{E4C1A944-4EF2-432F-9D85-0687C375678F}" dt="2023-04-19T21:39:54.518" v="2738" actId="478"/>
          <ac:picMkLst>
            <pc:docMk/>
            <pc:sldMk cId="1318988411" sldId="268"/>
            <ac:picMk id="5" creationId="{1ED60FFD-A9BC-F6CB-5401-05CFF35378F0}"/>
          </ac:picMkLst>
        </pc:picChg>
        <pc:picChg chg="add del mod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9" creationId="{7144BAB4-A329-18ED-E0C4-CC30375E0A25}"/>
          </ac:picMkLst>
        </pc:picChg>
        <pc:picChg chg="add mod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12" creationId="{C5813FDA-9E3F-E7B6-DF7C-E93DCA8F1EB3}"/>
          </ac:picMkLst>
        </pc:picChg>
        <pc:picChg chg="add del mod">
          <ac:chgData name="Eva Longoria" userId="0fec5590cbd247dd" providerId="LiveId" clId="{E4C1A944-4EF2-432F-9D85-0687C375678F}" dt="2023-04-19T21:39:56.692" v="2739" actId="478"/>
          <ac:picMkLst>
            <pc:docMk/>
            <pc:sldMk cId="1318988411" sldId="268"/>
            <ac:picMk id="14" creationId="{CA5078B0-8E86-9777-CEC4-8377F3C9D931}"/>
          </ac:picMkLst>
        </pc:picChg>
        <pc:picChg chg="add mod ord modCrop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17" creationId="{7B55230C-B337-F6F6-B514-31699C8CBE97}"/>
          </ac:picMkLst>
        </pc:picChg>
        <pc:picChg chg="add mod modCrop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19" creationId="{4F53CC65-491D-095B-AC57-462E522E87C2}"/>
          </ac:picMkLst>
        </pc:picChg>
        <pc:picChg chg="add mod modCrop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20" creationId="{643E5FBE-D2F8-2B78-9992-8120739C0A4F}"/>
          </ac:picMkLst>
        </pc:picChg>
        <pc:picChg chg="add mod">
          <ac:chgData name="Eva Longoria" userId="0fec5590cbd247dd" providerId="LiveId" clId="{E4C1A944-4EF2-432F-9D85-0687C375678F}" dt="2023-04-19T23:23:47.742" v="3676" actId="1076"/>
          <ac:picMkLst>
            <pc:docMk/>
            <pc:sldMk cId="1318988411" sldId="268"/>
            <ac:picMk id="48" creationId="{F9DEC9B3-E75D-B310-91DB-39A56A031A61}"/>
          </ac:picMkLst>
        </pc:picChg>
        <pc:picChg chg="del">
          <ac:chgData name="Eva Longoria" userId="0fec5590cbd247dd" providerId="LiveId" clId="{E4C1A944-4EF2-432F-9D85-0687C375678F}" dt="2023-04-19T21:28:14.442" v="2487" actId="478"/>
          <ac:picMkLst>
            <pc:docMk/>
            <pc:sldMk cId="1318988411" sldId="268"/>
            <ac:picMk id="1026" creationId="{F0211387-07B0-75F9-92F7-5D4BA53EB26D}"/>
          </ac:picMkLst>
        </pc:picChg>
        <pc:picChg chg="add mod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4098" creationId="{2F166040-678D-A3B9-A2B9-AB451E664E02}"/>
          </ac:picMkLst>
        </pc:picChg>
        <pc:picChg chg="add del mod">
          <ac:chgData name="Eva Longoria" userId="0fec5590cbd247dd" providerId="LiveId" clId="{E4C1A944-4EF2-432F-9D85-0687C375678F}" dt="2023-04-19T21:41:23.107" v="2746" actId="478"/>
          <ac:picMkLst>
            <pc:docMk/>
            <pc:sldMk cId="1318988411" sldId="268"/>
            <ac:picMk id="4100" creationId="{0AF69EF0-18DA-416D-072A-DC8B9A236ADF}"/>
          </ac:picMkLst>
        </pc:picChg>
        <pc:picChg chg="add mod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4102" creationId="{2FD5A66F-FCC0-D657-0D49-6829659CB5F2}"/>
          </ac:picMkLst>
        </pc:picChg>
        <pc:picChg chg="add mod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4104" creationId="{73A08945-9D3F-C6B9-9912-4F02EF20F57E}"/>
          </ac:picMkLst>
        </pc:picChg>
        <pc:picChg chg="add mod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4106" creationId="{324FE9BB-AD8C-9C81-013F-0531FBCCC9B7}"/>
          </ac:picMkLst>
        </pc:picChg>
        <pc:cxnChg chg="add del mod">
          <ac:chgData name="Eva Longoria" userId="0fec5590cbd247dd" providerId="LiveId" clId="{E4C1A944-4EF2-432F-9D85-0687C375678F}" dt="2023-04-19T22:57:14.974" v="3359" actId="478"/>
          <ac:cxnSpMkLst>
            <pc:docMk/>
            <pc:sldMk cId="1318988411" sldId="268"/>
            <ac:cxnSpMk id="3" creationId="{35AEFB2C-586D-FE88-A08B-FEAC0DDCE638}"/>
          </ac:cxnSpMkLst>
        </pc:cxnChg>
        <pc:cxnChg chg="del">
          <ac:chgData name="Eva Longoria" userId="0fec5590cbd247dd" providerId="LiveId" clId="{E4C1A944-4EF2-432F-9D85-0687C375678F}" dt="2023-04-19T22:57:14.252" v="3358" actId="478"/>
          <ac:cxnSpMkLst>
            <pc:docMk/>
            <pc:sldMk cId="1318988411" sldId="268"/>
            <ac:cxnSpMk id="10" creationId="{66C9FF9A-9E3C-28A0-82B2-CE9C069BF4C7}"/>
          </ac:cxnSpMkLst>
        </pc:cxnChg>
        <pc:cxnChg chg="del">
          <ac:chgData name="Eva Longoria" userId="0fec5590cbd247dd" providerId="LiveId" clId="{E4C1A944-4EF2-432F-9D85-0687C375678F}" dt="2023-04-19T21:29:09.729" v="2578" actId="478"/>
          <ac:cxnSpMkLst>
            <pc:docMk/>
            <pc:sldMk cId="1318988411" sldId="268"/>
            <ac:cxnSpMk id="11" creationId="{74546EE0-0004-8F17-A4B2-52366EFB9303}"/>
          </ac:cxnSpMkLst>
        </pc:cxnChg>
        <pc:cxnChg chg="add mod">
          <ac:chgData name="Eva Longoria" userId="0fec5590cbd247dd" providerId="LiveId" clId="{E4C1A944-4EF2-432F-9D85-0687C375678F}" dt="2023-04-19T21:57:08.862" v="2920" actId="1076"/>
          <ac:cxnSpMkLst>
            <pc:docMk/>
            <pc:sldMk cId="1318988411" sldId="268"/>
            <ac:cxnSpMk id="28" creationId="{752BD807-4E06-C00A-A55D-50E123DCC560}"/>
          </ac:cxnSpMkLst>
        </pc:cxnChg>
        <pc:cxnChg chg="add mod">
          <ac:chgData name="Eva Longoria" userId="0fec5590cbd247dd" providerId="LiveId" clId="{E4C1A944-4EF2-432F-9D85-0687C375678F}" dt="2023-04-19T21:57:08.862" v="2920" actId="1076"/>
          <ac:cxnSpMkLst>
            <pc:docMk/>
            <pc:sldMk cId="1318988411" sldId="268"/>
            <ac:cxnSpMk id="33" creationId="{E5093920-3640-99BC-A316-AB14CF4DFB62}"/>
          </ac:cxnSpMkLst>
        </pc:cxnChg>
        <pc:cxnChg chg="mod">
          <ac:chgData name="Eva Longoria" userId="0fec5590cbd247dd" providerId="LiveId" clId="{E4C1A944-4EF2-432F-9D85-0687C375678F}" dt="2023-04-19T21:53:55.812" v="2889"/>
          <ac:cxnSpMkLst>
            <pc:docMk/>
            <pc:sldMk cId="1318988411" sldId="268"/>
            <ac:cxnSpMk id="36" creationId="{4A3DAA03-8A8C-E595-813C-E6A326E6DA37}"/>
          </ac:cxnSpMkLst>
        </pc:cxnChg>
        <pc:cxnChg chg="mod">
          <ac:chgData name="Eva Longoria" userId="0fec5590cbd247dd" providerId="LiveId" clId="{E4C1A944-4EF2-432F-9D85-0687C375678F}" dt="2023-04-19T21:53:55.812" v="2889"/>
          <ac:cxnSpMkLst>
            <pc:docMk/>
            <pc:sldMk cId="1318988411" sldId="268"/>
            <ac:cxnSpMk id="37" creationId="{2F588D20-330D-59C9-6642-F8DB71ABF09A}"/>
          </ac:cxnSpMkLst>
        </pc:cxnChg>
        <pc:cxnChg chg="mod">
          <ac:chgData name="Eva Longoria" userId="0fec5590cbd247dd" providerId="LiveId" clId="{E4C1A944-4EF2-432F-9D85-0687C375678F}" dt="2023-04-19T21:57:08.862" v="2920" actId="1076"/>
          <ac:cxnSpMkLst>
            <pc:docMk/>
            <pc:sldMk cId="1318988411" sldId="268"/>
            <ac:cxnSpMk id="39" creationId="{EB3FA48F-8A2A-0D76-87EF-5C9B39360B40}"/>
          </ac:cxnSpMkLst>
        </pc:cxnChg>
        <pc:cxnChg chg="mod">
          <ac:chgData name="Eva Longoria" userId="0fec5590cbd247dd" providerId="LiveId" clId="{E4C1A944-4EF2-432F-9D85-0687C375678F}" dt="2023-04-19T21:57:20.551" v="2921" actId="14100"/>
          <ac:cxnSpMkLst>
            <pc:docMk/>
            <pc:sldMk cId="1318988411" sldId="268"/>
            <ac:cxnSpMk id="40" creationId="{6332A398-254C-D048-AD0C-2D32511EFC71}"/>
          </ac:cxnSpMkLst>
        </pc:cxnChg>
        <pc:cxnChg chg="add mod">
          <ac:chgData name="Eva Longoria" userId="0fec5590cbd247dd" providerId="LiveId" clId="{E4C1A944-4EF2-432F-9D85-0687C375678F}" dt="2023-04-19T22:57:15.989" v="3360"/>
          <ac:cxnSpMkLst>
            <pc:docMk/>
            <pc:sldMk cId="1318988411" sldId="268"/>
            <ac:cxnSpMk id="44" creationId="{BA3781F9-25E0-F769-2457-7044000C96DA}"/>
          </ac:cxnSpMkLst>
        </pc:cxnChg>
        <pc:cxnChg chg="add mod">
          <ac:chgData name="Eva Longoria" userId="0fec5590cbd247dd" providerId="LiveId" clId="{E4C1A944-4EF2-432F-9D85-0687C375678F}" dt="2023-04-19T22:57:15.989" v="3360"/>
          <ac:cxnSpMkLst>
            <pc:docMk/>
            <pc:sldMk cId="1318988411" sldId="268"/>
            <ac:cxnSpMk id="45" creationId="{531C0BEB-F915-F441-AE86-D3FB25F787A0}"/>
          </ac:cxnSpMkLst>
        </pc:cxnChg>
        <pc:cxnChg chg="add del mod">
          <ac:chgData name="Eva Longoria" userId="0fec5590cbd247dd" providerId="LiveId" clId="{E4C1A944-4EF2-432F-9D85-0687C375678F}" dt="2023-04-19T23:23:49.853" v="3677" actId="478"/>
          <ac:cxnSpMkLst>
            <pc:docMk/>
            <pc:sldMk cId="1318988411" sldId="268"/>
            <ac:cxnSpMk id="46" creationId="{82037979-21E4-8A20-0F77-16A4A44D9B51}"/>
          </ac:cxnSpMkLst>
        </pc:cxnChg>
      </pc:sldChg>
      <pc:sldChg chg="addSp delSp modSp add mod">
        <pc:chgData name="Eva Longoria" userId="0fec5590cbd247dd" providerId="LiveId" clId="{E4C1A944-4EF2-432F-9D85-0687C375678F}" dt="2023-04-19T23:24:54.676" v="3679" actId="14100"/>
        <pc:sldMkLst>
          <pc:docMk/>
          <pc:sldMk cId="1453135918" sldId="269"/>
        </pc:sldMkLst>
        <pc:spChg chg="del mod topLvl">
          <ac:chgData name="Eva Longoria" userId="0fec5590cbd247dd" providerId="LiveId" clId="{E4C1A944-4EF2-432F-9D85-0687C375678F}" dt="2023-04-19T22:49:54.742" v="3334" actId="478"/>
          <ac:spMkLst>
            <pc:docMk/>
            <pc:sldMk cId="1453135918" sldId="269"/>
            <ac:spMk id="2" creationId="{5AE46014-BEA4-23DC-A9A5-52347CD29329}"/>
          </ac:spMkLst>
        </pc:spChg>
        <pc:spChg chg="add mod">
          <ac:chgData name="Eva Longoria" userId="0fec5590cbd247dd" providerId="LiveId" clId="{E4C1A944-4EF2-432F-9D85-0687C375678F}" dt="2023-04-19T23:07:29.209" v="3535" actId="20577"/>
          <ac:spMkLst>
            <pc:docMk/>
            <pc:sldMk cId="1453135918" sldId="269"/>
            <ac:spMk id="4" creationId="{8D432E72-6C8D-27AD-693C-00C06B93AED4}"/>
          </ac:spMkLst>
        </pc:spChg>
        <pc:spChg chg="mod">
          <ac:chgData name="Eva Longoria" userId="0fec5590cbd247dd" providerId="LiveId" clId="{E4C1A944-4EF2-432F-9D85-0687C375678F}" dt="2023-04-19T23:24:54.676" v="3679" actId="14100"/>
          <ac:spMkLst>
            <pc:docMk/>
            <pc:sldMk cId="1453135918" sldId="269"/>
            <ac:spMk id="7" creationId="{97DA21C3-0860-41E0-ADE5-AEC3511FDAC8}"/>
          </ac:spMkLst>
        </pc:spChg>
        <pc:spChg chg="mod">
          <ac:chgData name="Eva Longoria" userId="0fec5590cbd247dd" providerId="LiveId" clId="{E4C1A944-4EF2-432F-9D85-0687C375678F}" dt="2023-04-19T23:06:13.320" v="3484" actId="20577"/>
          <ac:spMkLst>
            <pc:docMk/>
            <pc:sldMk cId="1453135918" sldId="269"/>
            <ac:spMk id="8" creationId="{4D8D87EF-5719-F345-59F2-45B08B4A5D04}"/>
          </ac:spMkLst>
        </pc:spChg>
        <pc:spChg chg="add del mod ord">
          <ac:chgData name="Eva Longoria" userId="0fec5590cbd247dd" providerId="LiveId" clId="{E4C1A944-4EF2-432F-9D85-0687C375678F}" dt="2023-04-19T22:34:48.375" v="3213" actId="478"/>
          <ac:spMkLst>
            <pc:docMk/>
            <pc:sldMk cId="1453135918" sldId="269"/>
            <ac:spMk id="15" creationId="{0FCBD862-515D-2239-A0DA-3754BD144385}"/>
          </ac:spMkLst>
        </pc:spChg>
        <pc:spChg chg="del mod topLvl">
          <ac:chgData name="Eva Longoria" userId="0fec5590cbd247dd" providerId="LiveId" clId="{E4C1A944-4EF2-432F-9D85-0687C375678F}" dt="2023-04-19T22:09:05.351" v="2944" actId="478"/>
          <ac:spMkLst>
            <pc:docMk/>
            <pc:sldMk cId="1453135918" sldId="269"/>
            <ac:spMk id="16" creationId="{0331A82B-D7EB-399B-F6F5-6606B341C270}"/>
          </ac:spMkLst>
        </pc:spChg>
        <pc:spChg chg="del">
          <ac:chgData name="Eva Longoria" userId="0fec5590cbd247dd" providerId="LiveId" clId="{E4C1A944-4EF2-432F-9D85-0687C375678F}" dt="2023-04-19T22:08:55.988" v="2941" actId="478"/>
          <ac:spMkLst>
            <pc:docMk/>
            <pc:sldMk cId="1453135918" sldId="269"/>
            <ac:spMk id="29" creationId="{6A7A29C6-4F75-6B07-8068-DFE4D1FD726A}"/>
          </ac:spMkLst>
        </pc:spChg>
        <pc:spChg chg="del">
          <ac:chgData name="Eva Longoria" userId="0fec5590cbd247dd" providerId="LiveId" clId="{E4C1A944-4EF2-432F-9D85-0687C375678F}" dt="2023-04-19T22:08:59.420" v="2942" actId="478"/>
          <ac:spMkLst>
            <pc:docMk/>
            <pc:sldMk cId="1453135918" sldId="269"/>
            <ac:spMk id="30" creationId="{E127B78F-FA95-2A0D-8814-2BF3E01481DD}"/>
          </ac:spMkLst>
        </pc:spChg>
        <pc:grpChg chg="del mod">
          <ac:chgData name="Eva Longoria" userId="0fec5590cbd247dd" providerId="LiveId" clId="{E4C1A944-4EF2-432F-9D85-0687C375678F}" dt="2023-04-19T22:08:53.502" v="2940" actId="478"/>
          <ac:grpSpMkLst>
            <pc:docMk/>
            <pc:sldMk cId="1453135918" sldId="269"/>
            <ac:grpSpMk id="31" creationId="{7DA3042A-5241-13D8-1E91-1F021CAB71AB}"/>
          </ac:grpSpMkLst>
        </pc:grpChg>
        <pc:grpChg chg="del mod">
          <ac:chgData name="Eva Longoria" userId="0fec5590cbd247dd" providerId="LiveId" clId="{E4C1A944-4EF2-432F-9D85-0687C375678F}" dt="2023-04-19T22:09:05.351" v="2944" actId="478"/>
          <ac:grpSpMkLst>
            <pc:docMk/>
            <pc:sldMk cId="1453135918" sldId="269"/>
            <ac:grpSpMk id="32" creationId="{2F097F01-14CB-4C0F-43A0-520A9DD3B302}"/>
          </ac:grpSpMkLst>
        </pc:grpChg>
        <pc:grpChg chg="add mod">
          <ac:chgData name="Eva Longoria" userId="0fec5590cbd247dd" providerId="LiveId" clId="{E4C1A944-4EF2-432F-9D85-0687C375678F}" dt="2023-04-19T23:08:24.404" v="3547" actId="1036"/>
          <ac:grpSpMkLst>
            <pc:docMk/>
            <pc:sldMk cId="1453135918" sldId="269"/>
            <ac:grpSpMk id="37" creationId="{CA2C59F8-4B73-F9A2-20B0-B2E56984D915}"/>
          </ac:grpSpMkLst>
        </pc:grpChg>
        <pc:picChg chg="add del mod">
          <ac:chgData name="Eva Longoria" userId="0fec5590cbd247dd" providerId="LiveId" clId="{E4C1A944-4EF2-432F-9D85-0687C375678F}" dt="2023-04-19T22:32:16.175" v="3186" actId="478"/>
          <ac:picMkLst>
            <pc:docMk/>
            <pc:sldMk cId="1453135918" sldId="269"/>
            <ac:picMk id="6" creationId="{AE609E03-24FF-AF90-E579-F6EE580C1DCE}"/>
          </ac:picMkLst>
        </pc:picChg>
        <pc:picChg chg="add mod">
          <ac:chgData name="Eva Longoria" userId="0fec5590cbd247dd" providerId="LiveId" clId="{E4C1A944-4EF2-432F-9D85-0687C375678F}" dt="2023-04-19T22:33:56.791" v="3204" actId="1076"/>
          <ac:picMkLst>
            <pc:docMk/>
            <pc:sldMk cId="1453135918" sldId="269"/>
            <ac:picMk id="12" creationId="{74EFF52D-902A-DC5C-2CBB-CEE3CF72AD35}"/>
          </ac:picMkLst>
        </pc:picChg>
        <pc:picChg chg="add mod">
          <ac:chgData name="Eva Longoria" userId="0fec5590cbd247dd" providerId="LiveId" clId="{E4C1A944-4EF2-432F-9D85-0687C375678F}" dt="2023-04-19T22:33:53.282" v="3203" actId="1076"/>
          <ac:picMkLst>
            <pc:docMk/>
            <pc:sldMk cId="1453135918" sldId="269"/>
            <ac:picMk id="14" creationId="{A9E47970-F7B2-B436-3082-8BAFEDA04CC7}"/>
          </ac:picMkLst>
        </pc:picChg>
        <pc:picChg chg="add mod">
          <ac:chgData name="Eva Longoria" userId="0fec5590cbd247dd" providerId="LiveId" clId="{E4C1A944-4EF2-432F-9D85-0687C375678F}" dt="2023-04-19T23:07:55.702" v="3539" actId="1076"/>
          <ac:picMkLst>
            <pc:docMk/>
            <pc:sldMk cId="1453135918" sldId="269"/>
            <ac:picMk id="18" creationId="{A7745459-6CE0-7F6A-BA5B-5A416E3F957D}"/>
          </ac:picMkLst>
        </pc:picChg>
        <pc:picChg chg="add mod">
          <ac:chgData name="Eva Longoria" userId="0fec5590cbd247dd" providerId="LiveId" clId="{E4C1A944-4EF2-432F-9D85-0687C375678F}" dt="2023-04-19T23:08:14.500" v="3540" actId="1076"/>
          <ac:picMkLst>
            <pc:docMk/>
            <pc:sldMk cId="1453135918" sldId="269"/>
            <ac:picMk id="20" creationId="{944995FB-EC7A-FA42-2172-64792D3B3145}"/>
          </ac:picMkLst>
        </pc:picChg>
        <pc:picChg chg="add mod">
          <ac:chgData name="Eva Longoria" userId="0fec5590cbd247dd" providerId="LiveId" clId="{E4C1A944-4EF2-432F-9D85-0687C375678F}" dt="2023-04-19T23:07:45.314" v="3536" actId="1076"/>
          <ac:picMkLst>
            <pc:docMk/>
            <pc:sldMk cId="1453135918" sldId="269"/>
            <ac:picMk id="22" creationId="{292496CC-B3C4-018C-3A70-98547DDD4696}"/>
          </ac:picMkLst>
        </pc:picChg>
        <pc:picChg chg="add mod ord">
          <ac:chgData name="Eva Longoria" userId="0fec5590cbd247dd" providerId="LiveId" clId="{E4C1A944-4EF2-432F-9D85-0687C375678F}" dt="2023-04-19T23:08:20.251" v="3541" actId="164"/>
          <ac:picMkLst>
            <pc:docMk/>
            <pc:sldMk cId="1453135918" sldId="269"/>
            <ac:picMk id="24" creationId="{37A9B80F-D697-668F-2E2E-563E6681064D}"/>
          </ac:picMkLst>
        </pc:picChg>
        <pc:picChg chg="add mod">
          <ac:chgData name="Eva Longoria" userId="0fec5590cbd247dd" providerId="LiveId" clId="{E4C1A944-4EF2-432F-9D85-0687C375678F}" dt="2023-04-19T23:08:20.251" v="3541" actId="164"/>
          <ac:picMkLst>
            <pc:docMk/>
            <pc:sldMk cId="1453135918" sldId="269"/>
            <ac:picMk id="26" creationId="{61139A01-18B1-4F02-60A0-5048E8D542B0}"/>
          </ac:picMkLst>
        </pc:picChg>
        <pc:picChg chg="add mod">
          <ac:chgData name="Eva Longoria" userId="0fec5590cbd247dd" providerId="LiveId" clId="{E4C1A944-4EF2-432F-9D85-0687C375678F}" dt="2023-04-19T23:24:49.460" v="3678" actId="1076"/>
          <ac:picMkLst>
            <pc:docMk/>
            <pc:sldMk cId="1453135918" sldId="269"/>
            <ac:picMk id="28" creationId="{F077B80F-C33C-559C-B10C-B6F5BCF48C8D}"/>
          </ac:picMkLst>
        </pc:picChg>
        <pc:picChg chg="del">
          <ac:chgData name="Eva Longoria" userId="0fec5590cbd247dd" providerId="LiveId" clId="{E4C1A944-4EF2-432F-9D85-0687C375678F}" dt="2023-04-19T22:08:53.502" v="2940" actId="478"/>
          <ac:picMkLst>
            <pc:docMk/>
            <pc:sldMk cId="1453135918" sldId="269"/>
            <ac:picMk id="1026" creationId="{F0211387-07B0-75F9-92F7-5D4BA53EB26D}"/>
          </ac:picMkLst>
        </pc:picChg>
        <pc:cxnChg chg="del">
          <ac:chgData name="Eva Longoria" userId="0fec5590cbd247dd" providerId="LiveId" clId="{E4C1A944-4EF2-432F-9D85-0687C375678F}" dt="2023-04-19T22:56:58.774" v="3355" actId="478"/>
          <ac:cxnSpMkLst>
            <pc:docMk/>
            <pc:sldMk cId="1453135918" sldId="269"/>
            <ac:cxnSpMk id="10" creationId="{66C9FF9A-9E3C-28A0-82B2-CE9C069BF4C7}"/>
          </ac:cxnSpMkLst>
        </pc:cxnChg>
        <pc:cxnChg chg="del mod">
          <ac:chgData name="Eva Longoria" userId="0fec5590cbd247dd" providerId="LiveId" clId="{E4C1A944-4EF2-432F-9D85-0687C375678F}" dt="2023-04-19T22:57:00.024" v="3356" actId="478"/>
          <ac:cxnSpMkLst>
            <pc:docMk/>
            <pc:sldMk cId="1453135918" sldId="269"/>
            <ac:cxnSpMk id="11" creationId="{74546EE0-0004-8F17-A4B2-52366EFB9303}"/>
          </ac:cxnSpMkLst>
        </pc:cxnChg>
        <pc:cxnChg chg="add mod">
          <ac:chgData name="Eva Longoria" userId="0fec5590cbd247dd" providerId="LiveId" clId="{E4C1A944-4EF2-432F-9D85-0687C375678F}" dt="2023-04-19T22:57:01.072" v="3357"/>
          <ac:cxnSpMkLst>
            <pc:docMk/>
            <pc:sldMk cId="1453135918" sldId="269"/>
            <ac:cxnSpMk id="33" creationId="{ED48B37B-35D6-EFD3-6E6D-9B7B9410D3F9}"/>
          </ac:cxnSpMkLst>
        </pc:cxnChg>
        <pc:cxnChg chg="add mod">
          <ac:chgData name="Eva Longoria" userId="0fec5590cbd247dd" providerId="LiveId" clId="{E4C1A944-4EF2-432F-9D85-0687C375678F}" dt="2023-04-19T22:57:01.072" v="3357"/>
          <ac:cxnSpMkLst>
            <pc:docMk/>
            <pc:sldMk cId="1453135918" sldId="269"/>
            <ac:cxnSpMk id="34" creationId="{189E215E-450E-FFE5-D7E3-485E65E2B67B}"/>
          </ac:cxnSpMkLst>
        </pc:cxnChg>
        <pc:cxnChg chg="add del">
          <ac:chgData name="Eva Longoria" userId="0fec5590cbd247dd" providerId="LiveId" clId="{E4C1A944-4EF2-432F-9D85-0687C375678F}" dt="2023-04-19T23:06:17.281" v="3485" actId="478"/>
          <ac:cxnSpMkLst>
            <pc:docMk/>
            <pc:sldMk cId="1453135918" sldId="269"/>
            <ac:cxnSpMk id="36" creationId="{F8B2A447-F9BF-B9CA-26C7-F2E36ED5556A}"/>
          </ac:cxnSpMkLst>
        </pc:cxnChg>
        <pc:cxnChg chg="add del mod">
          <ac:chgData name="Eva Longoria" userId="0fec5590cbd247dd" providerId="LiveId" clId="{E4C1A944-4EF2-432F-9D85-0687C375678F}" dt="2023-04-19T23:19:48.552" v="3639"/>
          <ac:cxnSpMkLst>
            <pc:docMk/>
            <pc:sldMk cId="1453135918" sldId="269"/>
            <ac:cxnSpMk id="38" creationId="{A776DFB7-BD10-1C88-7E67-376F61D2118D}"/>
          </ac:cxnSpMkLst>
        </pc:cxnChg>
      </pc:sldChg>
      <pc:sldChg chg="addSp modSp new mod ord">
        <pc:chgData name="Eva Longoria" userId="0fec5590cbd247dd" providerId="LiveId" clId="{E4C1A944-4EF2-432F-9D85-0687C375678F}" dt="2023-04-19T23:10:32.129" v="3565" actId="20577"/>
        <pc:sldMkLst>
          <pc:docMk/>
          <pc:sldMk cId="732744938" sldId="270"/>
        </pc:sldMkLst>
        <pc:spChg chg="add mod">
          <ac:chgData name="Eva Longoria" userId="0fec5590cbd247dd" providerId="LiveId" clId="{E4C1A944-4EF2-432F-9D85-0687C375678F}" dt="2023-04-19T23:10:32.129" v="3565" actId="20577"/>
          <ac:spMkLst>
            <pc:docMk/>
            <pc:sldMk cId="732744938" sldId="270"/>
            <ac:spMk id="3" creationId="{DF802804-3FCC-775B-8654-B0F9956205A4}"/>
          </ac:spMkLst>
        </pc:spChg>
        <pc:picChg chg="add mod">
          <ac:chgData name="Eva Longoria" userId="0fec5590cbd247dd" providerId="LiveId" clId="{E4C1A944-4EF2-432F-9D85-0687C375678F}" dt="2023-04-19T23:10:02.567" v="3559" actId="1076"/>
          <ac:picMkLst>
            <pc:docMk/>
            <pc:sldMk cId="732744938" sldId="270"/>
            <ac:picMk id="2" creationId="{2C7FAF70-8DD7-269A-33C7-980D897B8BC2}"/>
          </ac:picMkLst>
        </pc:picChg>
      </pc:sldChg>
      <pc:sldMasterChg chg="modSldLayout">
        <pc:chgData name="Eva Longoria" userId="0fec5590cbd247dd" providerId="LiveId" clId="{E4C1A944-4EF2-432F-9D85-0687C375678F}" dt="2023-04-19T23:09:05.309" v="3549" actId="208"/>
        <pc:sldMasterMkLst>
          <pc:docMk/>
          <pc:sldMasterMk cId="4112624394" sldId="2147483648"/>
        </pc:sldMasterMkLst>
        <pc:sldLayoutChg chg="addSp modSp">
          <pc:chgData name="Eva Longoria" userId="0fec5590cbd247dd" providerId="LiveId" clId="{E4C1A944-4EF2-432F-9D85-0687C375678F}" dt="2023-04-19T22:49:46.757" v="3333"/>
          <pc:sldLayoutMkLst>
            <pc:docMk/>
            <pc:sldMasterMk cId="4112624394" sldId="2147483648"/>
            <pc:sldLayoutMk cId="3772606607" sldId="2147483654"/>
          </pc:sldLayoutMkLst>
          <pc:spChg chg="add mod">
            <ac:chgData name="Eva Longoria" userId="0fec5590cbd247dd" providerId="LiveId" clId="{E4C1A944-4EF2-432F-9D85-0687C375678F}" dt="2023-04-19T22:49:46.757" v="3333"/>
            <ac:spMkLst>
              <pc:docMk/>
              <pc:sldMasterMk cId="4112624394" sldId="2147483648"/>
              <pc:sldLayoutMk cId="3772606607" sldId="2147483654"/>
              <ac:spMk id="6" creationId="{1F22E15D-6F31-8D07-409D-C71CB55CD642}"/>
            </ac:spMkLst>
          </pc:spChg>
        </pc:sldLayoutChg>
        <pc:sldLayoutChg chg="addSp modSp mod">
          <pc:chgData name="Eva Longoria" userId="0fec5590cbd247dd" providerId="LiveId" clId="{E4C1A944-4EF2-432F-9D85-0687C375678F}" dt="2023-04-19T23:09:05.309" v="3549" actId="208"/>
          <pc:sldLayoutMkLst>
            <pc:docMk/>
            <pc:sldMasterMk cId="4112624394" sldId="2147483648"/>
            <pc:sldLayoutMk cId="631599531" sldId="2147483655"/>
          </pc:sldLayoutMkLst>
          <pc:spChg chg="add mod">
            <ac:chgData name="Eva Longoria" userId="0fec5590cbd247dd" providerId="LiveId" clId="{E4C1A944-4EF2-432F-9D85-0687C375678F}" dt="2023-04-19T23:09:05.309" v="3549" actId="208"/>
            <ac:spMkLst>
              <pc:docMk/>
              <pc:sldMasterMk cId="4112624394" sldId="2147483648"/>
              <pc:sldLayoutMk cId="631599531" sldId="2147483655"/>
              <ac:spMk id="5" creationId="{C83902C2-DA02-3E1B-FE25-F01CD6E847B9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0E52F-FED2-4116-BFD5-44A7B7B84F42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B9279-97D0-45BD-B4FA-3B342AB2E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49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Elevator Pitch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9279-97D0-45BD-B4FA-3B342AB2E5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2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9505C-213A-8640-7F41-7B27F7B8B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7DB92F-6F6E-24EA-CD67-874306F72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9E59F-FD67-6CB1-18FA-9865B1E6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ABD79-A131-B693-AECF-7D178B11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E4C30-FEAD-597B-5A5E-82500A77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46130-9847-A962-9FF4-A740A28E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059DD-3CDE-81D8-1F17-EAF7D50B3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00EDC-392E-08FF-5F11-6F3CA1D76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75018-4FF4-F498-8AEB-35C4B2099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16BA9-3D60-88FD-8F85-5A38C431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50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0C3ADC-2073-4A82-6CFA-6AED6F0D9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9B81F-D990-2393-52D7-0CA3DA1C7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A5213-D81B-65DC-2BD5-73F332E0D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2D9B9-14E0-EA88-8A61-5C645F9A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B7343-C85F-501D-715E-B3217BD6B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02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E2CB-F5A4-19A4-37EC-29F01DDE5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FB5C7-354C-4EC6-8F96-337CE8D1D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6C8C7-11F1-22A3-0506-D66182FCF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9E5AA-EA40-3627-2EB7-2293CFC11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4176E-082E-9C8B-65AC-635FA3FC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3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142D-68E8-2F30-FFC2-5F29B0A7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1FE6E-7E1F-7FCE-D3F9-FBE2A97DD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228C6-0401-B798-4CB7-56B00C7B3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5CA12-E9D2-A8DF-6E06-C1C3EBF8E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7B50C-617A-830A-5078-59E1D5D3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9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D58B-AC4E-DAF6-3D48-8CA137B1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A8FCA-3786-18FC-FC76-47B9D6856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FF038-907F-896E-8F19-C249C30B3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4A506-1DE4-CE63-6F52-FC4DCB9C3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00C36-4566-F5F8-7ED2-4C10844F5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A1647-27EB-6E7B-D4FF-8E5C10FF4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91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69CB-2765-E32F-33C8-9AF458C90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FAF28-32AA-BE13-BA21-238E65AD1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95485-805B-4495-B787-49D99E5D3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8E45C-EE86-CD75-5E84-03180C910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C2E0D-000D-35DA-3628-1D661C63B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9D2B27-8C61-8157-1650-1779026CF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F09B3-3D99-C215-8EE1-97EEE38F5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4B8D02-072A-995A-7FD9-4BC5AFE4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1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24F3-653E-D4EC-4B00-1F101E50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00399D-C564-13A7-0467-6E4AD4E5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A932F-273A-7BCF-F8A3-73342210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E052F-DE3E-B8F1-A91A-F19EF1B5B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22E15D-6F31-8D07-409D-C71CB55CD642}"/>
              </a:ext>
            </a:extLst>
          </p:cNvPr>
          <p:cNvSpPr/>
          <p:nvPr userDrawn="1"/>
        </p:nvSpPr>
        <p:spPr>
          <a:xfrm>
            <a:off x="-14490" y="-58090"/>
            <a:ext cx="12206490" cy="685799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0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D823D5-50A0-9D20-BF79-9B71F501D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8ACFC-EEA8-D398-2A1C-E0FC4F2AB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35693-C28A-3E3E-3475-F1053A355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3902C2-DA02-3E1B-FE25-F01CD6E847B9}"/>
              </a:ext>
            </a:extLst>
          </p:cNvPr>
          <p:cNvSpPr/>
          <p:nvPr userDrawn="1"/>
        </p:nvSpPr>
        <p:spPr>
          <a:xfrm>
            <a:off x="-14490" y="10"/>
            <a:ext cx="12206490" cy="685799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99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E974F-4052-4E3E-4E2E-DF1F11D5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046DF-6732-D25F-6282-3E1DE1CE5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8C03-28EA-F387-36CF-D0B4C57FD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F3E4F-919B-7085-BEEE-699CD7F2A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3C980-A9D9-087A-BA58-D84FE6ABD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33896-30AA-A348-719C-2E4D20AC8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46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FDC1-6D48-16F2-9012-A32C8CCAD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A97BC-9633-49AB-0F24-567969FCF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00B3A-9AB2-C159-84DD-A8B3A42E8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B8EFB-8638-135C-064E-AC24F3E05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5868B-F05B-AAB4-1C79-F3B65A7F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491D1-7648-D3E5-A118-B182F67AA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70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849F6-4F20-DDF0-42C1-71308A2E0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F7B4F-F3A4-53C3-C250-FFB285DED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8A08-0012-7040-36E5-D031C8C473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59E43-CD88-4500-8D3E-A370AC968A5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705FF-DDB4-11F1-D474-0288682A7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8D77F-BF87-3C39-CC3E-C5AE9645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spoonacular.com/food-api" TargetMode="External"/><Relationship Id="rId4" Type="http://schemas.openxmlformats.org/officeDocument/2006/relationships/hyperlink" Target="https://www.edamam.com/" TargetMode="External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7.png"/><Relationship Id="rId9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15.wdp"/><Relationship Id="rId3" Type="http://schemas.microsoft.com/office/2007/relationships/hdphoto" Target="../media/hdphoto10.wdp"/><Relationship Id="rId7" Type="http://schemas.microsoft.com/office/2007/relationships/hdphoto" Target="../media/hdphoto12.wdp"/><Relationship Id="rId12" Type="http://schemas.openxmlformats.org/officeDocument/2006/relationships/image" Target="../media/image15.png"/><Relationship Id="rId17" Type="http://schemas.microsoft.com/office/2007/relationships/hdphoto" Target="../media/hdphoto17.wdp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5" Type="http://schemas.microsoft.com/office/2007/relationships/hdphoto" Target="../media/hdphoto16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13.wdp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7" Type="http://schemas.openxmlformats.org/officeDocument/2006/relationships/image" Target="../media/image2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aelikah.github.io/P1_MealPreApp/" TargetMode="External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23.wdp"/><Relationship Id="rId18" Type="http://schemas.microsoft.com/office/2007/relationships/hdphoto" Target="../media/hdphoto25.wdp"/><Relationship Id="rId3" Type="http://schemas.openxmlformats.org/officeDocument/2006/relationships/hyperlink" Target="https://fdc.nal.usda.gov/api-guide.html" TargetMode="External"/><Relationship Id="rId7" Type="http://schemas.microsoft.com/office/2007/relationships/hdphoto" Target="../media/hdphoto21.wdp"/><Relationship Id="rId12" Type="http://schemas.openxmlformats.org/officeDocument/2006/relationships/image" Target="../media/image30.png"/><Relationship Id="rId17" Type="http://schemas.openxmlformats.org/officeDocument/2006/relationships/image" Target="../media/image33.png"/><Relationship Id="rId2" Type="http://schemas.openxmlformats.org/officeDocument/2006/relationships/hyperlink" Target="https://developer.edamam.com/edamam-recipe-api" TargetMode="Externa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microsoft.com/office/2007/relationships/hdphoto" Target="../media/hdphoto22.wdp"/><Relationship Id="rId5" Type="http://schemas.openxmlformats.org/officeDocument/2006/relationships/hyperlink" Target="https://maelikah.github.io/P1_MealPreApp/" TargetMode="External"/><Relationship Id="rId15" Type="http://schemas.microsoft.com/office/2007/relationships/hdphoto" Target="../media/hdphoto24.wdp"/><Relationship Id="rId10" Type="http://schemas.openxmlformats.org/officeDocument/2006/relationships/image" Target="../media/image29.png"/><Relationship Id="rId4" Type="http://schemas.openxmlformats.org/officeDocument/2006/relationships/hyperlink" Target="GitHub%20-%20Maelikah/P1_MealPreApp" TargetMode="External"/><Relationship Id="rId9" Type="http://schemas.openxmlformats.org/officeDocument/2006/relationships/image" Target="../media/image28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7FAF70-8DD7-269A-33C7-980D897B8B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3463" y="430600"/>
            <a:ext cx="5348064" cy="53563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802804-3FCC-775B-8654-B0F9956205A4}"/>
              </a:ext>
            </a:extLst>
          </p:cNvPr>
          <p:cNvSpPr txBox="1"/>
          <p:nvPr/>
        </p:nvSpPr>
        <p:spPr>
          <a:xfrm>
            <a:off x="1950207" y="6304969"/>
            <a:ext cx="8486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schemeClr val="bg1"/>
                </a:solidFill>
                <a:latin typeface="Prometo" panose="020B0604030203060203" pitchFamily="34" charset="0"/>
              </a:rPr>
              <a:t> | Chema Hernández | Eva Longoria | Enrique Schwanke |</a:t>
            </a:r>
          </a:p>
        </p:txBody>
      </p:sp>
    </p:spTree>
    <p:extLst>
      <p:ext uri="{BB962C8B-B14F-4D97-AF65-F5344CB8AC3E}">
        <p14:creationId xmlns:p14="http://schemas.microsoft.com/office/powerpoint/2010/main" val="732744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5CC8714-8AC3-10AB-68F1-C8B0A0DA8B5F}"/>
              </a:ext>
            </a:extLst>
          </p:cNvPr>
          <p:cNvGrpSpPr/>
          <p:nvPr/>
        </p:nvGrpSpPr>
        <p:grpSpPr>
          <a:xfrm>
            <a:off x="5396551" y="-87082"/>
            <a:ext cx="6853786" cy="6945072"/>
            <a:chOff x="5382061" y="-1"/>
            <a:chExt cx="6853786" cy="685798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5C6BD0-D1EC-4824-66EB-B6AFCC4803F0}"/>
                </a:ext>
              </a:extLst>
            </p:cNvPr>
            <p:cNvSpPr/>
            <p:nvPr/>
          </p:nvSpPr>
          <p:spPr>
            <a:xfrm>
              <a:off x="5382061" y="-1"/>
              <a:ext cx="6809939" cy="6857989"/>
            </a:xfrm>
            <a:prstGeom prst="rect">
              <a:avLst/>
            </a:prstGeom>
            <a:solidFill>
              <a:srgbClr val="FFD78F">
                <a:alpha val="21176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Picture 23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654E7BCD-CED2-0D27-7A96-1CDAA7373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2" t="5179" r="5141" b="5412"/>
            <a:stretch/>
          </p:blipFill>
          <p:spPr>
            <a:xfrm>
              <a:off x="5442439" y="61464"/>
              <a:ext cx="6793408" cy="673993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9FF506E-3AFA-E5C0-ED72-1BEDDB444EF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6772" y="1048908"/>
            <a:ext cx="3948652" cy="395479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4D2EF7-BB3F-0805-9027-D933ACBA9F8C}"/>
              </a:ext>
            </a:extLst>
          </p:cNvPr>
          <p:cNvSpPr txBox="1">
            <a:spLocks/>
          </p:cNvSpPr>
          <p:nvPr/>
        </p:nvSpPr>
        <p:spPr>
          <a:xfrm>
            <a:off x="388130" y="-1054537"/>
            <a:ext cx="5008421" cy="320413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  <a:t>Meal PreApp</a:t>
            </a:r>
            <a:b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</a:br>
            <a:endParaRPr lang="en-US" sz="6000" dirty="0">
              <a:solidFill>
                <a:schemeClr val="bg1"/>
              </a:solidFill>
              <a:latin typeface="Richard Samuels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A67D461-854F-3118-B1FD-A7490FB936F2}"/>
              </a:ext>
            </a:extLst>
          </p:cNvPr>
          <p:cNvSpPr txBox="1">
            <a:spLocks/>
          </p:cNvSpPr>
          <p:nvPr/>
        </p:nvSpPr>
        <p:spPr>
          <a:xfrm>
            <a:off x="508000" y="1435786"/>
            <a:ext cx="4455886" cy="360433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meto" panose="020B0604030203060203" pitchFamily="34" charset="0"/>
                <a:ea typeface="Roboto" pitchFamily="2" charset="0"/>
              </a:rPr>
              <a:t>Introducing an innovative web application that empowers meal lovers to unleash their creativity and experiment with a diverse range of recipes.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meto" panose="020B0604030203060203" pitchFamily="34" charset="0"/>
                <a:ea typeface="Roboto" pitchFamily="2" charset="0"/>
              </a:rPr>
              <a:t>From simple ingredients to exquisite culinary masterpieces, this platform offers a thrilling opportunity to craft awe-inspiring plates, pushing the boundaries of culinary artistry.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chemeClr val="bg1"/>
              </a:solidFill>
              <a:latin typeface="Prometo" panose="020B060403020306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6B8271-4A1D-BB4F-A119-16E2B6884874}"/>
              </a:ext>
            </a:extLst>
          </p:cNvPr>
          <p:cNvSpPr txBox="1"/>
          <p:nvPr/>
        </p:nvSpPr>
        <p:spPr>
          <a:xfrm>
            <a:off x="136008" y="5358714"/>
            <a:ext cx="51245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Richard Samuels" pitchFamily="50" charset="0"/>
              </a:rPr>
              <a:t>From breakfast to dinner, and everything in between, our app has recipes that can't be beat!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0BAACF-CEF2-919A-759B-7380E8481269}"/>
              </a:ext>
            </a:extLst>
          </p:cNvPr>
          <p:cNvCxnSpPr>
            <a:cxnSpLocks/>
          </p:cNvCxnSpPr>
          <p:nvPr/>
        </p:nvCxnSpPr>
        <p:spPr>
          <a:xfrm>
            <a:off x="508000" y="1378857"/>
            <a:ext cx="44558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7196099-730B-17AD-29F7-D77C655A4D21}"/>
              </a:ext>
            </a:extLst>
          </p:cNvPr>
          <p:cNvCxnSpPr>
            <a:cxnSpLocks/>
          </p:cNvCxnSpPr>
          <p:nvPr/>
        </p:nvCxnSpPr>
        <p:spPr>
          <a:xfrm>
            <a:off x="470332" y="5040366"/>
            <a:ext cx="44558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38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Introduction to Programming - YouTube">
            <a:extLst>
              <a:ext uri="{FF2B5EF4-FFF2-40B4-BE49-F238E27FC236}">
                <a16:creationId xmlns:a16="http://schemas.microsoft.com/office/drawing/2014/main" id="{F0211387-07B0-75F9-92F7-5D4BA53EB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11" b="96250" l="10000" r="90000">
                        <a14:foregroundMark x1="47266" y1="88333" x2="55937" y2="87917"/>
                        <a14:foregroundMark x1="49531" y1="96250" x2="49531" y2="96250"/>
                        <a14:foregroundMark x1="62656" y1="8611" x2="62656" y2="8611"/>
                        <a14:foregroundMark x1="33359" y1="9028" x2="33359" y2="9028"/>
                        <a14:foregroundMark x1="13750" y1="61806" x2="13750" y2="61806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21" r="11843"/>
          <a:stretch/>
        </p:blipFill>
        <p:spPr bwMode="auto">
          <a:xfrm rot="10800000">
            <a:off x="7410994" y="1369168"/>
            <a:ext cx="3953690" cy="29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7DA21C3-0860-41E0-ADE5-AEC3511FDAC8}"/>
              </a:ext>
            </a:extLst>
          </p:cNvPr>
          <p:cNvSpPr txBox="1">
            <a:spLocks/>
          </p:cNvSpPr>
          <p:nvPr/>
        </p:nvSpPr>
        <p:spPr>
          <a:xfrm>
            <a:off x="1441540" y="58100"/>
            <a:ext cx="6322839" cy="1200329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  <a:t>Concept &amp; Process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D8D87EF-5719-F345-59F2-45B08B4A5D04}"/>
              </a:ext>
            </a:extLst>
          </p:cNvPr>
          <p:cNvSpPr txBox="1">
            <a:spLocks/>
          </p:cNvSpPr>
          <p:nvPr/>
        </p:nvSpPr>
        <p:spPr>
          <a:xfrm>
            <a:off x="152400" y="1499287"/>
            <a:ext cx="4811486" cy="20908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Our coding project aims to develop a </a:t>
            </a:r>
            <a:r>
              <a:rPr lang="en-US" sz="1600" b="1" dirty="0">
                <a:solidFill>
                  <a:srgbClr val="9966FF"/>
                </a:solidFill>
                <a:latin typeface="Prometo" panose="020B0604030203060203" pitchFamily="34" charset="0"/>
                <a:ea typeface="Roboto" pitchFamily="2" charset="0"/>
              </a:rPr>
              <a:t>dynamic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web app that empowers users to </a:t>
            </a:r>
            <a:r>
              <a:rPr lang="en-US" sz="1600" b="1" dirty="0">
                <a:solidFill>
                  <a:srgbClr val="9966FF"/>
                </a:solidFill>
                <a:latin typeface="Prometo" panose="020B0604030203060203" pitchFamily="34" charset="0"/>
                <a:ea typeface="Roboto" pitchFamily="2" charset="0"/>
              </a:rPr>
              <a:t>explore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and discover new </a:t>
            </a:r>
            <a:r>
              <a:rPr lang="en-US" sz="1600" b="1" dirty="0">
                <a:solidFill>
                  <a:srgbClr val="9966FF"/>
                </a:solidFill>
                <a:latin typeface="Prometo" panose="020B0604030203060203" pitchFamily="34" charset="0"/>
                <a:ea typeface="Roboto" pitchFamily="2" charset="0"/>
              </a:rPr>
              <a:t>recipes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, try new ingredients, cooking techniques, and </a:t>
            </a:r>
            <a:r>
              <a:rPr lang="en-US" sz="1600" b="1" dirty="0">
                <a:solidFill>
                  <a:srgbClr val="9966FF"/>
                </a:solidFill>
                <a:latin typeface="Prometo" panose="020B0604030203060203" pitchFamily="34" charset="0"/>
                <a:ea typeface="Roboto" pitchFamily="2" charset="0"/>
              </a:rPr>
              <a:t>cuisines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allowing them to expand their culinary horizons and encouraging </a:t>
            </a:r>
            <a:r>
              <a:rPr lang="en-US" sz="1600" b="1" dirty="0">
                <a:solidFill>
                  <a:srgbClr val="9966FF"/>
                </a:solidFill>
                <a:latin typeface="Prometo" panose="020B0604030203060203" pitchFamily="34" charset="0"/>
                <a:ea typeface="Roboto" pitchFamily="2" charset="0"/>
              </a:rPr>
              <a:t>creativity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in the </a:t>
            </a:r>
            <a:r>
              <a:rPr lang="en-US" sz="1600" b="1" dirty="0">
                <a:solidFill>
                  <a:srgbClr val="9966FF"/>
                </a:solidFill>
                <a:latin typeface="Prometo" panose="020B0604030203060203" pitchFamily="34" charset="0"/>
                <a:ea typeface="Roboto" pitchFamily="2" charset="0"/>
              </a:rPr>
              <a:t>kitchen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by leveraging information gathered from popular websites like </a:t>
            </a:r>
            <a:r>
              <a:rPr lang="en-US" sz="1600" b="1" i="1" dirty="0">
                <a:solidFill>
                  <a:schemeClr val="accent6"/>
                </a:solidFill>
                <a:latin typeface="Prometo" panose="020B0604030203060203" pitchFamily="34" charset="0"/>
                <a:ea typeface="Roboto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Edamam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and </a:t>
            </a:r>
            <a:r>
              <a:rPr lang="en-US" sz="1600" b="1" i="1" dirty="0">
                <a:solidFill>
                  <a:schemeClr val="accent6"/>
                </a:solidFill>
                <a:latin typeface="Prometo" panose="020B0604030203060203" pitchFamily="34" charset="0"/>
                <a:ea typeface="Roboto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Spoonacular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. </a:t>
            </a:r>
            <a:endParaRPr lang="en-US" sz="16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546EE0-0004-8F17-A4B2-52366EFB9303}"/>
              </a:ext>
            </a:extLst>
          </p:cNvPr>
          <p:cNvCxnSpPr>
            <a:cxnSpLocks/>
          </p:cNvCxnSpPr>
          <p:nvPr/>
        </p:nvCxnSpPr>
        <p:spPr>
          <a:xfrm>
            <a:off x="470332" y="6210238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ubtitle 2">
            <a:extLst>
              <a:ext uri="{FF2B5EF4-FFF2-40B4-BE49-F238E27FC236}">
                <a16:creationId xmlns:a16="http://schemas.microsoft.com/office/drawing/2014/main" id="{6A7A29C6-4F75-6B07-8068-DFE4D1FD726A}"/>
              </a:ext>
            </a:extLst>
          </p:cNvPr>
          <p:cNvSpPr txBox="1">
            <a:spLocks/>
          </p:cNvSpPr>
          <p:nvPr/>
        </p:nvSpPr>
        <p:spPr>
          <a:xfrm>
            <a:off x="6887313" y="3756101"/>
            <a:ext cx="4811487" cy="202197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This project will be carried out by a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collaborative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team, actively working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together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to achieve our common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goal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. We will apply the concepts and techniques learned during our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bootcamp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classes to create a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functional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and user-friendly web app. Each team member will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contribute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their unique skills and expertise to ensure the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success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of the project.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E127B78F-FA95-2A0D-8814-2BF3E01481DD}"/>
              </a:ext>
            </a:extLst>
          </p:cNvPr>
          <p:cNvSpPr txBox="1">
            <a:spLocks/>
          </p:cNvSpPr>
          <p:nvPr/>
        </p:nvSpPr>
        <p:spPr>
          <a:xfrm>
            <a:off x="152400" y="3597279"/>
            <a:ext cx="4811486" cy="2605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The key objectives of our coding project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Creating a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responsive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and visually appealing web app using </a:t>
            </a:r>
            <a:r>
              <a:rPr lang="en-US" sz="1400" b="1" dirty="0">
                <a:solidFill>
                  <a:srgbClr val="FFD78F"/>
                </a:solidFill>
                <a:latin typeface="Prometo" panose="020B0604030203060203" pitchFamily="34" charset="0"/>
                <a:ea typeface="Roboto" pitchFamily="2" charset="0"/>
              </a:rPr>
              <a:t>HTML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, </a:t>
            </a:r>
            <a:r>
              <a:rPr lang="en-US" sz="1400" b="1" dirty="0">
                <a:solidFill>
                  <a:srgbClr val="FFD78F"/>
                </a:solidFill>
                <a:latin typeface="Prometo" panose="020B0604030203060203" pitchFamily="34" charset="0"/>
                <a:ea typeface="Roboto" pitchFamily="2" charset="0"/>
              </a:rPr>
              <a:t>JavaScript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, and </a:t>
            </a:r>
            <a:r>
              <a:rPr lang="en-US" sz="1400" b="1" dirty="0">
                <a:solidFill>
                  <a:srgbClr val="FFD78F"/>
                </a:solidFill>
                <a:latin typeface="Prometo" panose="020B0604030203060203" pitchFamily="34" charset="0"/>
                <a:ea typeface="Roboto" pitchFamily="2" charset="0"/>
              </a:rPr>
              <a:t>Bulma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as the front-end framework.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Implementing </a:t>
            </a:r>
            <a:r>
              <a:rPr lang="en-US" sz="1400" b="1" dirty="0">
                <a:solidFill>
                  <a:srgbClr val="FFD78F"/>
                </a:solidFill>
                <a:latin typeface="Prometo" panose="020B0604030203060203" pitchFamily="34" charset="0"/>
                <a:ea typeface="Roboto" pitchFamily="2" charset="0"/>
              </a:rPr>
              <a:t>API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calls to 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fetch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recipe data and display it dynamically on our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Incorporating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interactive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features, such as </a:t>
            </a:r>
            <a:r>
              <a:rPr lang="en-US" sz="1400" b="1" dirty="0">
                <a:solidFill>
                  <a:srgbClr val="FFD78F"/>
                </a:solidFill>
                <a:latin typeface="Prometo" panose="020B0604030203060203" pitchFamily="34" charset="0"/>
                <a:ea typeface="Roboto" pitchFamily="2" charset="0"/>
              </a:rPr>
              <a:t>search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functionality, </a:t>
            </a:r>
            <a:r>
              <a:rPr lang="en-US" sz="1400" b="1" dirty="0">
                <a:solidFill>
                  <a:srgbClr val="FFD78F"/>
                </a:solidFill>
                <a:latin typeface="Prometo" panose="020B0604030203060203" pitchFamily="34" charset="0"/>
                <a:ea typeface="Roboto" pitchFamily="2" charset="0"/>
              </a:rPr>
              <a:t>filtering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options, and </a:t>
            </a:r>
            <a:r>
              <a:rPr lang="en-US" sz="1400" b="1" dirty="0">
                <a:solidFill>
                  <a:srgbClr val="FFD78F"/>
                </a:solidFill>
                <a:latin typeface="Prometo" panose="020B0604030203060203" pitchFamily="34" charset="0"/>
                <a:ea typeface="Roboto" pitchFamily="2" charset="0"/>
              </a:rPr>
              <a:t>modals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, to enhance the user experience.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1793C7-1AFF-6813-2ACE-C27F132E8978}"/>
              </a:ext>
            </a:extLst>
          </p:cNvPr>
          <p:cNvCxnSpPr>
            <a:cxnSpLocks/>
          </p:cNvCxnSpPr>
          <p:nvPr/>
        </p:nvCxnSpPr>
        <p:spPr>
          <a:xfrm>
            <a:off x="463240" y="1386586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B92A3E9-4342-7B6E-D5C7-0951AFBCE089}"/>
              </a:ext>
            </a:extLst>
          </p:cNvPr>
          <p:cNvGrpSpPr/>
          <p:nvPr/>
        </p:nvGrpSpPr>
        <p:grpSpPr>
          <a:xfrm>
            <a:off x="152400" y="215443"/>
            <a:ext cx="1188720" cy="914400"/>
            <a:chOff x="152400" y="-23734"/>
            <a:chExt cx="1584104" cy="118588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6FB7C36-1F66-1CF7-68E2-DD7D551AB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45" b="89848" l="9596" r="90909">
                          <a14:foregroundMark x1="90909" y1="50254" x2="90909" y2="50254"/>
                          <a14:foregroundMark x1="51010" y1="10152" x2="51010" y2="101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2400" y="135786"/>
              <a:ext cx="753427" cy="74962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FFC0B24-567B-37C1-8B0D-9CC4C78C3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392" b="93923" l="8840" r="91713">
                          <a14:foregroundMark x1="55801" y1="39779" x2="44751" y2="64641"/>
                          <a14:foregroundMark x1="9392" y1="50829" x2="9392" y2="50829"/>
                          <a14:foregroundMark x1="46409" y1="91160" x2="46409" y2="91160"/>
                          <a14:foregroundMark x1="51381" y1="94475" x2="51381" y2="94475"/>
                          <a14:foregroundMark x1="38674" y1="54144" x2="64088" y2="45856"/>
                          <a14:foregroundMark x1="40884" y1="34807" x2="43094" y2="65193"/>
                          <a14:foregroundMark x1="41436" y1="66298" x2="62983" y2="55249"/>
                          <a14:foregroundMark x1="65193" y1="54144" x2="47514" y2="63536"/>
                          <a14:foregroundMark x1="91713" y1="51934" x2="91713" y2="51934"/>
                          <a14:foregroundMark x1="50276" y1="9392" x2="50276" y2="93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8113" y="468419"/>
              <a:ext cx="693733" cy="69373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BD17009-416D-9AB7-1D36-CC0398DE7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45" b="89848" l="9596" r="90909">
                          <a14:foregroundMark x1="90909" y1="50254" x2="90909" y2="50254"/>
                          <a14:foregroundMark x1="51010" y1="10152" x2="51010" y2="101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5067">
              <a:off x="983077" y="-23734"/>
              <a:ext cx="753427" cy="749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51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DA21C3-0860-41E0-ADE5-AEC3511FDAC8}"/>
              </a:ext>
            </a:extLst>
          </p:cNvPr>
          <p:cNvSpPr txBox="1">
            <a:spLocks/>
          </p:cNvSpPr>
          <p:nvPr/>
        </p:nvSpPr>
        <p:spPr>
          <a:xfrm>
            <a:off x="1506583" y="58100"/>
            <a:ext cx="3972170" cy="12003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  <a:t>User Story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D8D87EF-5719-F345-59F2-45B08B4A5D04}"/>
              </a:ext>
            </a:extLst>
          </p:cNvPr>
          <p:cNvSpPr txBox="1">
            <a:spLocks/>
          </p:cNvSpPr>
          <p:nvPr/>
        </p:nvSpPr>
        <p:spPr>
          <a:xfrm>
            <a:off x="1133738" y="1456755"/>
            <a:ext cx="3830147" cy="45389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4000" dirty="0">
                <a:solidFill>
                  <a:srgbClr val="080808"/>
                </a:solidFill>
                <a:latin typeface="Prometo" panose="020B0604030203060203" pitchFamily="34" charset="0"/>
                <a:ea typeface="Roboto" pitchFamily="2" charset="0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food enthusiast willing to cook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4000" dirty="0">
                <a:latin typeface="Prometo" panose="020B0604030203060203" pitchFamily="34" charset="0"/>
                <a:ea typeface="Roboto" pitchFamily="2" charset="0"/>
              </a:rPr>
              <a:t>.</a:t>
            </a:r>
            <a:endParaRPr lang="en-US" sz="1600" dirty="0"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an app that will allow me to create new dishes, experimenting with diverse flavors in my daily routine and that is adaptable to my ingredient, nutritional, and cuisine type needs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4000" dirty="0">
                <a:solidFill>
                  <a:srgbClr val="080808"/>
                </a:solidFill>
                <a:latin typeface="Prometo" panose="020B0604030203060203" pitchFamily="34" charset="0"/>
                <a:ea typeface="Roboto" pitchFamily="2" charset="0"/>
              </a:rPr>
              <a:t>.</a:t>
            </a:r>
            <a:endParaRPr lang="en-US" sz="1600" dirty="0">
              <a:solidFill>
                <a:srgbClr val="080808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I can cook smartly, impress my guests with my culinary prowess, and elevate my cooking expertise to new heights.</a:t>
            </a:r>
            <a:endParaRPr lang="en-US" sz="16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F9A29F-B89A-603B-60B5-B38D9E6C3034}"/>
              </a:ext>
            </a:extLst>
          </p:cNvPr>
          <p:cNvGrpSpPr/>
          <p:nvPr/>
        </p:nvGrpSpPr>
        <p:grpSpPr>
          <a:xfrm>
            <a:off x="5994320" y="1656627"/>
            <a:ext cx="5947516" cy="4324486"/>
            <a:chOff x="5994320" y="1404076"/>
            <a:chExt cx="5947516" cy="43244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6B818D2-3FF6-7887-C6E0-E1FFB69C4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94320" y="1404076"/>
              <a:ext cx="5947516" cy="2954180"/>
            </a:xfrm>
            <a:prstGeom prst="rect">
              <a:avLst/>
            </a:prstGeom>
          </p:spPr>
        </p:pic>
        <p:pic>
          <p:nvPicPr>
            <p:cNvPr id="2052" name="Picture 4" descr="How to Create Effective User Stories | Segue Technologies">
              <a:extLst>
                <a:ext uri="{FF2B5EF4-FFF2-40B4-BE49-F238E27FC236}">
                  <a16:creationId xmlns:a16="http://schemas.microsoft.com/office/drawing/2014/main" id="{182C96C6-D28F-BAB8-C02A-6FDAEEEBDF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3" t="9371" r="24718" b="21022"/>
            <a:stretch/>
          </p:blipFill>
          <p:spPr bwMode="auto">
            <a:xfrm rot="20869851">
              <a:off x="7409278" y="2201385"/>
              <a:ext cx="3314459" cy="3527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15CA54-9012-D74E-1FF7-7348F03BFB9B}"/>
              </a:ext>
            </a:extLst>
          </p:cNvPr>
          <p:cNvSpPr txBox="1"/>
          <p:nvPr/>
        </p:nvSpPr>
        <p:spPr>
          <a:xfrm>
            <a:off x="125779" y="1504532"/>
            <a:ext cx="14630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000" dirty="0">
                <a:solidFill>
                  <a:srgbClr val="0070C0"/>
                </a:solidFill>
                <a:latin typeface="Prometo" panose="020B0604030203060203" pitchFamily="34" charset="0"/>
                <a:ea typeface="Roboto" pitchFamily="2" charset="0"/>
              </a:rPr>
              <a:t>AS A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A119C2-DBCA-8CBF-BB00-6C0AF72C550E}"/>
              </a:ext>
            </a:extLst>
          </p:cNvPr>
          <p:cNvSpPr txBox="1"/>
          <p:nvPr/>
        </p:nvSpPr>
        <p:spPr>
          <a:xfrm>
            <a:off x="129321" y="2656393"/>
            <a:ext cx="17951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000" dirty="0">
                <a:solidFill>
                  <a:srgbClr val="0070C0"/>
                </a:solidFill>
                <a:latin typeface="Prometo" panose="020B0604030203060203" pitchFamily="34" charset="0"/>
                <a:ea typeface="Roboto" pitchFamily="2" charset="0"/>
              </a:rPr>
              <a:t>I NEED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AF14CF-D1CB-DA4F-564F-8C2EEDE9C889}"/>
              </a:ext>
            </a:extLst>
          </p:cNvPr>
          <p:cNvSpPr txBox="1"/>
          <p:nvPr/>
        </p:nvSpPr>
        <p:spPr>
          <a:xfrm>
            <a:off x="129321" y="4772280"/>
            <a:ext cx="24012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000" dirty="0">
                <a:solidFill>
                  <a:srgbClr val="0070C0"/>
                </a:solidFill>
                <a:latin typeface="Prometo" panose="020B0604030203060203" pitchFamily="34" charset="0"/>
                <a:ea typeface="Roboto" pitchFamily="2" charset="0"/>
              </a:rPr>
              <a:t>SO THAT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DF6F22-2448-1BFF-CFDD-17619AFDB902}"/>
              </a:ext>
            </a:extLst>
          </p:cNvPr>
          <p:cNvCxnSpPr>
            <a:cxnSpLocks/>
          </p:cNvCxnSpPr>
          <p:nvPr/>
        </p:nvCxnSpPr>
        <p:spPr>
          <a:xfrm>
            <a:off x="470332" y="6340869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37ABF7-B39F-DCA2-7E6C-8DAE452C0E75}"/>
              </a:ext>
            </a:extLst>
          </p:cNvPr>
          <p:cNvCxnSpPr>
            <a:cxnSpLocks/>
          </p:cNvCxnSpPr>
          <p:nvPr/>
        </p:nvCxnSpPr>
        <p:spPr>
          <a:xfrm>
            <a:off x="463240" y="1386586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20F1861-85AE-F07F-A2C0-41B74C6BF455}"/>
              </a:ext>
            </a:extLst>
          </p:cNvPr>
          <p:cNvGrpSpPr/>
          <p:nvPr/>
        </p:nvGrpSpPr>
        <p:grpSpPr>
          <a:xfrm>
            <a:off x="253896" y="71473"/>
            <a:ext cx="1076036" cy="1087536"/>
            <a:chOff x="253896" y="27928"/>
            <a:chExt cx="1076036" cy="108753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AF0CC67-7648-F592-7B1E-F4DF798C1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596" b="90909" l="5150" r="89700">
                          <a14:foregroundMark x1="24034" y1="25253" x2="24034" y2="25253"/>
                          <a14:foregroundMark x1="23605" y1="53535" x2="23605" y2="53535"/>
                          <a14:foregroundMark x1="53648" y1="47980" x2="53648" y2="47980"/>
                          <a14:foregroundMark x1="5579" y1="57576" x2="5579" y2="57576"/>
                          <a14:foregroundMark x1="50644" y1="47980" x2="50644" y2="47980"/>
                          <a14:foregroundMark x1="47639" y1="87374" x2="47639" y2="87374"/>
                          <a14:foregroundMark x1="72961" y1="90909" x2="72961" y2="90909"/>
                          <a14:foregroundMark x1="71674" y1="46970" x2="71674" y2="46970"/>
                          <a14:foregroundMark x1="72961" y1="43434" x2="72961" y2="43434"/>
                          <a14:foregroundMark x1="71674" y1="43434" x2="76824" y2="46970"/>
                          <a14:foregroundMark x1="71674" y1="22727" x2="71674" y2="22727"/>
                          <a14:foregroundMark x1="74678" y1="18182" x2="73820" y2="30303"/>
                          <a14:foregroundMark x1="47210" y1="46465" x2="46781" y2="58586"/>
                          <a14:foregroundMark x1="45064" y1="80808" x2="43777" y2="88384"/>
                          <a14:foregroundMark x1="21459" y1="59091" x2="22747" y2="48485"/>
                          <a14:foregroundMark x1="23176" y1="27778" x2="27039" y2="212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3896" y="201064"/>
              <a:ext cx="1076036" cy="9144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511ECE0-8728-AF9D-B490-2E4F88DE6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043" b="95213" l="9135" r="89904">
                          <a14:foregroundMark x1="38462" y1="92021" x2="38462" y2="92021"/>
                          <a14:foregroundMark x1="37500" y1="95213" x2="37500" y2="9521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557417" y="27928"/>
              <a:ext cx="383109" cy="3462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53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DA21C3-0860-41E0-ADE5-AEC3511FDAC8}"/>
              </a:ext>
            </a:extLst>
          </p:cNvPr>
          <p:cNvSpPr txBox="1">
            <a:spLocks/>
          </p:cNvSpPr>
          <p:nvPr/>
        </p:nvSpPr>
        <p:spPr>
          <a:xfrm>
            <a:off x="470332" y="58100"/>
            <a:ext cx="4171337" cy="12003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  <a:t>WBS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D8D87EF-5719-F345-59F2-45B08B4A5D04}"/>
              </a:ext>
            </a:extLst>
          </p:cNvPr>
          <p:cNvSpPr txBox="1">
            <a:spLocks/>
          </p:cNvSpPr>
          <p:nvPr/>
        </p:nvSpPr>
        <p:spPr>
          <a:xfrm>
            <a:off x="726932" y="1499287"/>
            <a:ext cx="4811486" cy="44564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latin typeface="Prometo" panose="020B0604030203060203" pitchFamily="34" charset="0"/>
                <a:ea typeface="Roboto" pitchFamily="2" charset="0"/>
              </a:rPr>
              <a:t>Project Planning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Define project objectives and scope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Identify team roles and responsibilities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Create project schedule and timeline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latin typeface="Prometo" panose="020B0604030203060203" pitchFamily="34" charset="0"/>
                <a:ea typeface="Roboto" pitchFamily="2" charset="0"/>
              </a:rPr>
              <a:t>Research and Design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Identify user needs and preferences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Create user personas and develop use cases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Define app features and functionalities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Design user interface (UI) 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Create wireframes and mockups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latin typeface="Prometo" panose="020B0604030203060203" pitchFamily="34" charset="0"/>
                <a:ea typeface="Roboto" pitchFamily="2" charset="0"/>
              </a:rPr>
              <a:t>Front-end Development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Develop HTML, CSS, and JavaScript code for the app's front-end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 responsive design for different devices and screen sizes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Create interactive elements such as forms, buttons, and navigation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Incorporate design elements and graphics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D432E72-6C8D-27AD-693C-00C06B93AED4}"/>
              </a:ext>
            </a:extLst>
          </p:cNvPr>
          <p:cNvSpPr txBox="1">
            <a:spLocks/>
          </p:cNvSpPr>
          <p:nvPr/>
        </p:nvSpPr>
        <p:spPr>
          <a:xfrm>
            <a:off x="7053531" y="1499286"/>
            <a:ext cx="4688354" cy="44564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latin typeface="Prometo" panose="020B0604030203060203" pitchFamily="34" charset="0"/>
                <a:ea typeface="Roboto" pitchFamily="2" charset="0"/>
              </a:rPr>
              <a:t>Back-end Development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Develop server-side logic and APIs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Implement local storage functionality for storing and retrieving recipes and user data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Test and debug server-side functionality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latin typeface="Prometo" panose="020B0604030203060203" pitchFamily="34" charset="0"/>
                <a:ea typeface="Roboto" pitchFamily="2" charset="0"/>
              </a:rPr>
              <a:t>Testing and Quality Assurance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Conduct testing of the app's functionalities, features, and UI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Identify and fix any bugs, errors, or inconsistencies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Verify compatibility with different web browsers and devices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latin typeface="Prometo" panose="020B0604030203060203" pitchFamily="34" charset="0"/>
                <a:ea typeface="Roboto" pitchFamily="2" charset="0"/>
              </a:rPr>
              <a:t>Deployment and Launch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Prepare the app for production deployment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Deploy the app to </a:t>
            </a:r>
            <a:r>
              <a:rPr lang="en-US" sz="10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Github</a:t>
            </a:r>
            <a:endParaRPr 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Conduct final testing and quality checks before app launch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Create project presentation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EFF52D-902A-DC5C-2CBB-CEE3CF72A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8" b="89691" l="9728" r="89883">
                        <a14:foregroundMark x1="18677" y1="38144" x2="18677" y2="38144"/>
                        <a14:foregroundMark x1="82101" y1="46907" x2="82101" y2="46907"/>
                        <a14:foregroundMark x1="56420" y1="11340" x2="56420" y2="11340"/>
                        <a14:foregroundMark x1="56420" y1="9278" x2="56420" y2="92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9840" y="2076861"/>
            <a:ext cx="738888" cy="557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47970-F7B2-B436-3082-8BAFEDA04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0976" y1="57459" x2="80976" y2="57459"/>
                        <a14:foregroundMark x1="57561" y1="40884" x2="57561" y2="40884"/>
                        <a14:foregroundMark x1="45366" y1="23757" x2="45366" y2="2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309" y="2090253"/>
            <a:ext cx="601382" cy="5309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745459-6CE0-7F6A-BA5B-5A416E3F9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7735" r="92265">
                        <a14:foregroundMark x1="68508" y1="23529" x2="55249" y2="54118"/>
                        <a14:foregroundMark x1="17680" y1="30588" x2="74033" y2="23529"/>
                        <a14:foregroundMark x1="26519" y1="18235" x2="55249" y2="21765"/>
                        <a14:foregroundMark x1="17127" y1="15882" x2="7735" y2="42941"/>
                        <a14:foregroundMark x1="23757" y1="21176" x2="28729" y2="36471"/>
                        <a14:foregroundMark x1="20994" y1="27059" x2="20994" y2="21765"/>
                        <a14:foregroundMark x1="43646" y1="11765" x2="76796" y2="11765"/>
                        <a14:foregroundMark x1="77348" y1="20000" x2="73481" y2="54706"/>
                        <a14:foregroundMark x1="88398" y1="71176" x2="84530" y2="37059"/>
                        <a14:foregroundMark x1="86188" y1="24118" x2="86188" y2="24118"/>
                        <a14:foregroundMark x1="83978" y1="14706" x2="83425" y2="39412"/>
                        <a14:foregroundMark x1="91160" y1="37059" x2="92265" y2="31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581" y="5023845"/>
            <a:ext cx="609757" cy="572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4995FB-EC7A-FA42-2172-64792D3B31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96" b="90625" l="9551" r="89888">
                        <a14:foregroundMark x1="56180" y1="26563" x2="66292" y2="77083"/>
                        <a14:foregroundMark x1="62921" y1="81771" x2="51685" y2="52083"/>
                        <a14:foregroundMark x1="51685" y1="53125" x2="56742" y2="71354"/>
                        <a14:foregroundMark x1="53933" y1="77604" x2="50562" y2="58333"/>
                        <a14:foregroundMark x1="61798" y1="79167" x2="72472" y2="64583"/>
                        <a14:foregroundMark x1="67978" y1="64583" x2="65730" y2="43229"/>
                        <a14:foregroundMark x1="66292" y1="43229" x2="73034" y2="54167"/>
                        <a14:foregroundMark x1="69663" y1="48958" x2="69101" y2="25521"/>
                        <a14:foregroundMark x1="58989" y1="22917" x2="44382" y2="40104"/>
                        <a14:foregroundMark x1="25281" y1="9896" x2="25281" y2="9896"/>
                        <a14:foregroundMark x1="41573" y1="90625" x2="41573" y2="90625"/>
                        <a14:foregroundMark x1="48876" y1="46875" x2="62921" y2="78646"/>
                        <a14:foregroundMark x1="49438" y1="76563" x2="44382" y2="55208"/>
                        <a14:foregroundMark x1="48315" y1="62500" x2="78090" y2="78125"/>
                        <a14:foregroundMark x1="77528" y1="78125" x2="76404" y2="302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8504" y="3525979"/>
            <a:ext cx="594175" cy="6409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2496CC-B3C4-018C-3A70-98547DDD46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813" b="89063" l="7487" r="91979">
                        <a14:foregroundMark x1="26203" y1="76563" x2="26203" y2="76563"/>
                        <a14:foregroundMark x1="8556" y1="49479" x2="8556" y2="49479"/>
                        <a14:foregroundMark x1="82888" y1="8333" x2="82888" y2="8333"/>
                        <a14:foregroundMark x1="72193" y1="23958" x2="72193" y2="23958"/>
                        <a14:foregroundMark x1="75401" y1="20313" x2="65775" y2="32292"/>
                        <a14:foregroundMark x1="21925" y1="78646" x2="29947" y2="68750"/>
                        <a14:foregroundMark x1="91979" y1="16146" x2="91979" y2="16146"/>
                        <a14:foregroundMark x1="68984" y1="12500" x2="68984" y2="12500"/>
                        <a14:foregroundMark x1="68984" y1="10938" x2="68984" y2="10938"/>
                        <a14:foregroundMark x1="87701" y1="15625" x2="87701" y2="15625"/>
                        <a14:foregroundMark x1="90909" y1="12500" x2="90909" y2="12500"/>
                        <a14:foregroundMark x1="85027" y1="9896" x2="85027" y2="9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9840" y="4962204"/>
            <a:ext cx="671505" cy="68946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A2C59F8-4B73-F9A2-20B0-B2E56984D915}"/>
              </a:ext>
            </a:extLst>
          </p:cNvPr>
          <p:cNvGrpSpPr/>
          <p:nvPr/>
        </p:nvGrpSpPr>
        <p:grpSpPr>
          <a:xfrm>
            <a:off x="212607" y="3489681"/>
            <a:ext cx="775049" cy="732807"/>
            <a:chOff x="212607" y="3507099"/>
            <a:chExt cx="775049" cy="73280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1139A01-18B1-4F02-60A0-5048E8D54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525" b="89503" l="7143" r="92411">
                          <a14:foregroundMark x1="9821" y1="54696" x2="47768" y2="44751"/>
                          <a14:foregroundMark x1="9375" y1="25414" x2="7589" y2="46409"/>
                          <a14:foregroundMark x1="12054" y1="56906" x2="18304" y2="73481"/>
                          <a14:foregroundMark x1="15625" y1="83425" x2="38393" y2="63536"/>
                          <a14:foregroundMark x1="32143" y1="79006" x2="65625" y2="80663"/>
                          <a14:foregroundMark x1="53125" y1="90055" x2="53125" y2="52486"/>
                          <a14:foregroundMark x1="40179" y1="49724" x2="75446" y2="39227"/>
                          <a14:foregroundMark x1="42411" y1="69613" x2="66071" y2="61878"/>
                          <a14:foregroundMark x1="42857" y1="56354" x2="56696" y2="53591"/>
                          <a14:foregroundMark x1="44196" y1="22652" x2="77232" y2="41436"/>
                          <a14:foregroundMark x1="51339" y1="22652" x2="51786" y2="69613"/>
                          <a14:foregroundMark x1="51786" y1="69613" x2="48214" y2="77348"/>
                          <a14:foregroundMark x1="40179" y1="69613" x2="45536" y2="82873"/>
                          <a14:foregroundMark x1="45089" y1="86188" x2="74554" y2="76243"/>
                          <a14:foregroundMark x1="74554" y1="76243" x2="75000" y2="75691"/>
                          <a14:foregroundMark x1="85268" y1="72928" x2="89732" y2="58011"/>
                          <a14:foregroundMark x1="90625" y1="24309" x2="83036" y2="50276"/>
                          <a14:foregroundMark x1="70089" y1="85083" x2="82143" y2="77348"/>
                          <a14:foregroundMark x1="91071" y1="75691" x2="92411" y2="45304"/>
                          <a14:foregroundMark x1="43750" y1="19337" x2="58482" y2="18785"/>
                          <a14:foregroundMark x1="51339" y1="14365" x2="51339" y2="14365"/>
                          <a14:foregroundMark x1="50000" y1="13260" x2="50000" y2="13260"/>
                          <a14:foregroundMark x1="50446" y1="12155" x2="50446" y2="12155"/>
                          <a14:foregroundMark x1="80804" y1="5525" x2="80804" y2="5525"/>
                          <a14:foregroundMark x1="8929" y1="19337" x2="8929" y2="193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348896">
              <a:off x="212607" y="3507099"/>
              <a:ext cx="515451" cy="41650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7A9B80F-D697-668F-2E2E-563E66810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54419" y1="22973" x2="49302" y2="27928"/>
                          <a14:foregroundMark x1="52093" y1="22072" x2="51628" y2="16216"/>
                          <a14:foregroundMark x1="49302" y1="9910" x2="49302" y2="991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96288">
              <a:off x="466206" y="3701479"/>
              <a:ext cx="521450" cy="53842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077B80F-C33C-559C-B10C-B6F5BCF48C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5106" y1="26042" x2="45106" y2="26042"/>
                        <a14:foregroundMark x1="47234" y1="10417" x2="47234" y2="10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309" y="161681"/>
            <a:ext cx="1319043" cy="107768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48B37B-35D6-EFD3-6E6D-9B7B9410D3F9}"/>
              </a:ext>
            </a:extLst>
          </p:cNvPr>
          <p:cNvCxnSpPr>
            <a:cxnSpLocks/>
          </p:cNvCxnSpPr>
          <p:nvPr/>
        </p:nvCxnSpPr>
        <p:spPr>
          <a:xfrm>
            <a:off x="470332" y="6210238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9E215E-450E-FFE5-D7E3-485E65E2B67B}"/>
              </a:ext>
            </a:extLst>
          </p:cNvPr>
          <p:cNvCxnSpPr>
            <a:cxnSpLocks/>
          </p:cNvCxnSpPr>
          <p:nvPr/>
        </p:nvCxnSpPr>
        <p:spPr>
          <a:xfrm>
            <a:off x="463240" y="1386586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35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DA21C3-0860-41E0-ADE5-AEC3511FDAC8}"/>
              </a:ext>
            </a:extLst>
          </p:cNvPr>
          <p:cNvSpPr txBox="1">
            <a:spLocks/>
          </p:cNvSpPr>
          <p:nvPr/>
        </p:nvSpPr>
        <p:spPr>
          <a:xfrm>
            <a:off x="1393371" y="58100"/>
            <a:ext cx="4085382" cy="12003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  <a:t>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546EE0-0004-8F17-A4B2-52366EFB9303}"/>
              </a:ext>
            </a:extLst>
          </p:cNvPr>
          <p:cNvCxnSpPr>
            <a:cxnSpLocks/>
          </p:cNvCxnSpPr>
          <p:nvPr/>
        </p:nvCxnSpPr>
        <p:spPr>
          <a:xfrm>
            <a:off x="470332" y="6210238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7C9043-49FF-7C94-1E61-B6308C3A274D}"/>
              </a:ext>
            </a:extLst>
          </p:cNvPr>
          <p:cNvCxnSpPr>
            <a:cxnSpLocks/>
          </p:cNvCxnSpPr>
          <p:nvPr/>
        </p:nvCxnSpPr>
        <p:spPr>
          <a:xfrm>
            <a:off x="463240" y="1386586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E8E9263-A0BA-ED4F-AA4C-5D8112ED3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2598" y1="22439" x2="54724" y2="43902"/>
                        <a14:foregroundMark x1="14173" y1="56585" x2="14173" y2="56585"/>
                        <a14:foregroundMark x1="52756" y1="19512" x2="47638" y2="370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759" y="208530"/>
            <a:ext cx="1209674" cy="97631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612A643-1564-505F-5F0A-E65C6E80D503}"/>
              </a:ext>
            </a:extLst>
          </p:cNvPr>
          <p:cNvGrpSpPr/>
          <p:nvPr/>
        </p:nvGrpSpPr>
        <p:grpSpPr>
          <a:xfrm>
            <a:off x="1106779" y="1670555"/>
            <a:ext cx="3831312" cy="4255714"/>
            <a:chOff x="3293388" y="1660651"/>
            <a:chExt cx="3831312" cy="425571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C6F2C7-DDAE-6FB5-6110-CF7D7A1880E5}"/>
                </a:ext>
              </a:extLst>
            </p:cNvPr>
            <p:cNvSpPr/>
            <p:nvPr/>
          </p:nvSpPr>
          <p:spPr>
            <a:xfrm>
              <a:off x="3301934" y="1703381"/>
              <a:ext cx="3802881" cy="42129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BD5433F-3825-25AA-76DD-85484A61B78E}"/>
                </a:ext>
              </a:extLst>
            </p:cNvPr>
            <p:cNvSpPr/>
            <p:nvPr/>
          </p:nvSpPr>
          <p:spPr>
            <a:xfrm>
              <a:off x="4055165" y="2538688"/>
              <a:ext cx="2308232" cy="252629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1D1D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11">
              <a:extLst>
                <a:ext uri="{FF2B5EF4-FFF2-40B4-BE49-F238E27FC236}">
                  <a16:creationId xmlns:a16="http://schemas.microsoft.com/office/drawing/2014/main" id="{541017EE-922C-9084-96CD-FF56AA64BF82}"/>
                </a:ext>
              </a:extLst>
            </p:cNvPr>
            <p:cNvSpPr/>
            <p:nvPr/>
          </p:nvSpPr>
          <p:spPr>
            <a:xfrm>
              <a:off x="4819332" y="4648540"/>
              <a:ext cx="918830" cy="238486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Submit</a:t>
              </a:r>
              <a:endParaRPr lang="en-MX" dirty="0"/>
            </a:p>
          </p:txBody>
        </p:sp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C2DFD440-3973-0109-13C3-C5DA07410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609" y="3332621"/>
              <a:ext cx="792950" cy="615362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B653DD8-F007-8B95-F838-91B1D309CE6F}"/>
                </a:ext>
              </a:extLst>
            </p:cNvPr>
            <p:cNvGrpSpPr/>
            <p:nvPr/>
          </p:nvGrpSpPr>
          <p:grpSpPr>
            <a:xfrm>
              <a:off x="3293388" y="1660651"/>
              <a:ext cx="3831312" cy="569089"/>
              <a:chOff x="3301934" y="1652105"/>
              <a:chExt cx="3831312" cy="56908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C56E3B9-F9F1-9170-A3BA-696E00EC5973}"/>
                  </a:ext>
                </a:extLst>
              </p:cNvPr>
              <p:cNvSpPr/>
              <p:nvPr/>
            </p:nvSpPr>
            <p:spPr>
              <a:xfrm>
                <a:off x="3301934" y="1652105"/>
                <a:ext cx="3831312" cy="376012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5FCA9DF-6505-CE6B-2DF0-2106989A095D}"/>
                  </a:ext>
                </a:extLst>
              </p:cNvPr>
              <p:cNvSpPr/>
              <p:nvPr/>
            </p:nvSpPr>
            <p:spPr>
              <a:xfrm>
                <a:off x="3318307" y="2004330"/>
                <a:ext cx="3797594" cy="2168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859748-5F98-196A-31CA-348D669BE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1934" y="2002485"/>
                <a:ext cx="3816713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DB86372-46EC-9821-6DE2-C6161A80505E}"/>
                </a:ext>
              </a:extLst>
            </p:cNvPr>
            <p:cNvSpPr/>
            <p:nvPr/>
          </p:nvSpPr>
          <p:spPr>
            <a:xfrm>
              <a:off x="6363396" y="1778540"/>
              <a:ext cx="193512" cy="15733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58D2F0-AB61-BDC1-CA66-3323902D5BB6}"/>
                </a:ext>
              </a:extLst>
            </p:cNvPr>
            <p:cNvSpPr/>
            <p:nvPr/>
          </p:nvSpPr>
          <p:spPr>
            <a:xfrm>
              <a:off x="6594280" y="1778540"/>
              <a:ext cx="193512" cy="15733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E66234-C1C7-E761-3714-2A22B8A55DCC}"/>
                </a:ext>
              </a:extLst>
            </p:cNvPr>
            <p:cNvSpPr/>
            <p:nvPr/>
          </p:nvSpPr>
          <p:spPr>
            <a:xfrm>
              <a:off x="6825164" y="1778540"/>
              <a:ext cx="193512" cy="15733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D2CA5B2-1A7B-F3B8-C742-E021E3B609FC}"/>
                </a:ext>
              </a:extLst>
            </p:cNvPr>
            <p:cNvSpPr/>
            <p:nvPr/>
          </p:nvSpPr>
          <p:spPr>
            <a:xfrm>
              <a:off x="3448424" y="1778540"/>
              <a:ext cx="1583764" cy="15732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F4432EFC-0F88-7180-B4E2-00DDF1156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1" t="73013" r="70120" b="6284"/>
            <a:stretch/>
          </p:blipFill>
          <p:spPr>
            <a:xfrm>
              <a:off x="4848955" y="4084738"/>
              <a:ext cx="299489" cy="238486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274869F-6DB3-9F9F-AD35-4D8AFEF6FE1C}"/>
                </a:ext>
              </a:extLst>
            </p:cNvPr>
            <p:cNvSpPr/>
            <p:nvPr/>
          </p:nvSpPr>
          <p:spPr>
            <a:xfrm>
              <a:off x="4586957" y="2785187"/>
              <a:ext cx="553305" cy="238486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Aa</a:t>
              </a:r>
              <a:endParaRPr lang="en-US" dirty="0"/>
            </a:p>
          </p:txBody>
        </p:sp>
        <p:pic>
          <p:nvPicPr>
            <p:cNvPr id="29" name="Picture 28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65BFD7FE-3E4A-D48C-E11A-D6C9949FCD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16" t="72784" r="37419" b="4664"/>
            <a:stretch/>
          </p:blipFill>
          <p:spPr>
            <a:xfrm>
              <a:off x="5056628" y="2657492"/>
              <a:ext cx="516616" cy="596346"/>
            </a:xfrm>
            <a:prstGeom prst="rect">
              <a:avLst/>
            </a:prstGeom>
          </p:spPr>
        </p:pic>
        <p:pic>
          <p:nvPicPr>
            <p:cNvPr id="30" name="Picture 2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90D06D82-4C89-2DD3-E311-B6E84F46B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81" t="77944" r="-307" b="10907"/>
            <a:stretch/>
          </p:blipFill>
          <p:spPr>
            <a:xfrm>
              <a:off x="5278747" y="4047291"/>
              <a:ext cx="836197" cy="2948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65280A7-5428-3343-5A95-30798D71155A}"/>
              </a:ext>
            </a:extLst>
          </p:cNvPr>
          <p:cNvGrpSpPr/>
          <p:nvPr/>
        </p:nvGrpSpPr>
        <p:grpSpPr>
          <a:xfrm>
            <a:off x="6368479" y="1683881"/>
            <a:ext cx="3842652" cy="4255714"/>
            <a:chOff x="6368479" y="1683881"/>
            <a:chExt cx="3842652" cy="425571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0B85245-A0A8-46DD-DA3B-CD18B0495E56}"/>
                </a:ext>
              </a:extLst>
            </p:cNvPr>
            <p:cNvSpPr/>
            <p:nvPr/>
          </p:nvSpPr>
          <p:spPr>
            <a:xfrm>
              <a:off x="6388365" y="1726611"/>
              <a:ext cx="3802881" cy="42129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FB67C29-1C33-B2CF-DCCA-AC46A82EB90B}"/>
                </a:ext>
              </a:extLst>
            </p:cNvPr>
            <p:cNvSpPr/>
            <p:nvPr/>
          </p:nvSpPr>
          <p:spPr>
            <a:xfrm>
              <a:off x="6368479" y="2229740"/>
              <a:ext cx="3842651" cy="37098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1D1D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Icon&#10;&#10;Description automatically generated">
              <a:extLst>
                <a:ext uri="{FF2B5EF4-FFF2-40B4-BE49-F238E27FC236}">
                  <a16:creationId xmlns:a16="http://schemas.microsoft.com/office/drawing/2014/main" id="{AA47E3D0-0BE4-E42B-1F22-F1AF772C6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586" y="2408105"/>
              <a:ext cx="1360228" cy="1055593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B5034D-ECC6-1A73-01E2-B9004A92F60D}"/>
                </a:ext>
              </a:extLst>
            </p:cNvPr>
            <p:cNvGrpSpPr/>
            <p:nvPr/>
          </p:nvGrpSpPr>
          <p:grpSpPr>
            <a:xfrm>
              <a:off x="6377279" y="1683881"/>
              <a:ext cx="3833852" cy="569089"/>
              <a:chOff x="3299394" y="1652105"/>
              <a:chExt cx="3833852" cy="569089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711C71CE-4F70-A2EB-5CF0-AD5AE561A91A}"/>
                  </a:ext>
                </a:extLst>
              </p:cNvPr>
              <p:cNvSpPr/>
              <p:nvPr/>
            </p:nvSpPr>
            <p:spPr>
              <a:xfrm>
                <a:off x="3301934" y="1652105"/>
                <a:ext cx="3831312" cy="376012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AE5031B-D753-A7CF-E512-CBA0B38CBBA3}"/>
                  </a:ext>
                </a:extLst>
              </p:cNvPr>
              <p:cNvSpPr/>
              <p:nvPr/>
            </p:nvSpPr>
            <p:spPr>
              <a:xfrm>
                <a:off x="3299394" y="2004330"/>
                <a:ext cx="3828425" cy="216864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A4E3881-E0A5-5033-25F2-4CAE39230E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1934" y="2002485"/>
                <a:ext cx="3816713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94BEFE3-97D6-7B0D-71F0-7DD509B9C6EB}"/>
                </a:ext>
              </a:extLst>
            </p:cNvPr>
            <p:cNvSpPr/>
            <p:nvPr/>
          </p:nvSpPr>
          <p:spPr>
            <a:xfrm>
              <a:off x="9449827" y="1801770"/>
              <a:ext cx="193512" cy="15733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5B4583E-D6D7-708D-B836-3492304A0915}"/>
                </a:ext>
              </a:extLst>
            </p:cNvPr>
            <p:cNvSpPr/>
            <p:nvPr/>
          </p:nvSpPr>
          <p:spPr>
            <a:xfrm>
              <a:off x="9680711" y="1801770"/>
              <a:ext cx="193512" cy="15733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BB4AA41-C684-59C1-1E90-24B634DC9A5F}"/>
                </a:ext>
              </a:extLst>
            </p:cNvPr>
            <p:cNvSpPr/>
            <p:nvPr/>
          </p:nvSpPr>
          <p:spPr>
            <a:xfrm>
              <a:off x="9911595" y="1801770"/>
              <a:ext cx="193512" cy="15733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56C1344-7A4A-57B1-DC32-DBF6AADE8F8A}"/>
                </a:ext>
              </a:extLst>
            </p:cNvPr>
            <p:cNvSpPr/>
            <p:nvPr/>
          </p:nvSpPr>
          <p:spPr>
            <a:xfrm>
              <a:off x="6534855" y="1801770"/>
              <a:ext cx="1583764" cy="15732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A79D704-FAE2-F465-0A19-673458815AA5}"/>
                </a:ext>
              </a:extLst>
            </p:cNvPr>
            <p:cNvGrpSpPr/>
            <p:nvPr/>
          </p:nvGrpSpPr>
          <p:grpSpPr>
            <a:xfrm>
              <a:off x="8106690" y="2213768"/>
              <a:ext cx="2005337" cy="785111"/>
              <a:chOff x="7673388" y="2680722"/>
              <a:chExt cx="986287" cy="59634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0D4F8CF-56F8-7FB1-825B-861B18F23FF9}"/>
                  </a:ext>
                </a:extLst>
              </p:cNvPr>
              <p:cNvSpPr/>
              <p:nvPr/>
            </p:nvSpPr>
            <p:spPr>
              <a:xfrm>
                <a:off x="7673388" y="2808417"/>
                <a:ext cx="553305" cy="238486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Aa</a:t>
                </a:r>
                <a:endParaRPr lang="en-US" dirty="0"/>
              </a:p>
            </p:txBody>
          </p:sp>
          <p:pic>
            <p:nvPicPr>
              <p:cNvPr id="45" name="Picture 44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91F71671-1D2D-2BC2-9FF7-E69B36F954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16" t="72784" r="37419" b="4664"/>
              <a:stretch/>
            </p:blipFill>
            <p:spPr>
              <a:xfrm>
                <a:off x="8143059" y="2680722"/>
                <a:ext cx="516616" cy="596346"/>
              </a:xfrm>
              <a:prstGeom prst="rect">
                <a:avLst/>
              </a:prstGeom>
            </p:spPr>
          </p:pic>
        </p:grpSp>
        <p:pic>
          <p:nvPicPr>
            <p:cNvPr id="52" name="Graphic 51" descr="Link with solid fill">
              <a:extLst>
                <a:ext uri="{FF2B5EF4-FFF2-40B4-BE49-F238E27FC236}">
                  <a16:creationId xmlns:a16="http://schemas.microsoft.com/office/drawing/2014/main" id="{0F088F4C-E810-F175-08AF-65A4F3325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51434" y="2977144"/>
              <a:ext cx="376012" cy="376012"/>
            </a:xfrm>
            <a:prstGeom prst="rect">
              <a:avLst/>
            </a:prstGeom>
          </p:spPr>
        </p:pic>
        <p:pic>
          <p:nvPicPr>
            <p:cNvPr id="53" name="Picture 5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2794FA11-6965-8B6E-BE5D-3304AE10F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63" t="72784" r="37419" b="4664"/>
            <a:stretch/>
          </p:blipFill>
          <p:spPr>
            <a:xfrm>
              <a:off x="7553681" y="3990829"/>
              <a:ext cx="1468988" cy="1183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215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DA21C3-0860-41E0-ADE5-AEC3511FDAC8}"/>
              </a:ext>
            </a:extLst>
          </p:cNvPr>
          <p:cNvSpPr txBox="1">
            <a:spLocks/>
          </p:cNvSpPr>
          <p:nvPr/>
        </p:nvSpPr>
        <p:spPr>
          <a:xfrm>
            <a:off x="1393371" y="58100"/>
            <a:ext cx="4085382" cy="12003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  <a:t>Demo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546EE0-0004-8F17-A4B2-52366EFB9303}"/>
              </a:ext>
            </a:extLst>
          </p:cNvPr>
          <p:cNvCxnSpPr>
            <a:cxnSpLocks/>
          </p:cNvCxnSpPr>
          <p:nvPr/>
        </p:nvCxnSpPr>
        <p:spPr>
          <a:xfrm>
            <a:off x="470332" y="6210238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7C9043-49FF-7C94-1E61-B6308C3A274D}"/>
              </a:ext>
            </a:extLst>
          </p:cNvPr>
          <p:cNvCxnSpPr>
            <a:cxnSpLocks/>
          </p:cNvCxnSpPr>
          <p:nvPr/>
        </p:nvCxnSpPr>
        <p:spPr>
          <a:xfrm>
            <a:off x="463240" y="1386586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4A547F9-7D7B-C6DC-477F-36F06ABB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40" y="1588331"/>
            <a:ext cx="3497028" cy="43590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B4196D-0601-FE2D-A156-8A1D1D7F6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75" b="92500" l="3620" r="92760">
                        <a14:foregroundMark x1="22624" y1="12500" x2="47059" y2="64375"/>
                        <a14:foregroundMark x1="13575" y1="44375" x2="23982" y2="27500"/>
                        <a14:foregroundMark x1="18100" y1="20000" x2="27602" y2="55625"/>
                        <a14:foregroundMark x1="27602" y1="55625" x2="69231" y2="48750"/>
                        <a14:foregroundMark x1="69231" y1="48750" x2="69231" y2="13750"/>
                        <a14:foregroundMark x1="69231" y1="13750" x2="45249" y2="15000"/>
                        <a14:foregroundMark x1="43891" y1="9375" x2="54751" y2="12500"/>
                        <a14:foregroundMark x1="28507" y1="18125" x2="62896" y2="9375"/>
                        <a14:foregroundMark x1="71946" y1="15625" x2="77376" y2="43125"/>
                        <a14:foregroundMark x1="78281" y1="48125" x2="29412" y2="50625"/>
                        <a14:foregroundMark x1="33937" y1="45000" x2="60633" y2="36875"/>
                        <a14:foregroundMark x1="60633" y1="36875" x2="27149" y2="36875"/>
                        <a14:foregroundMark x1="20814" y1="38125" x2="19457" y2="53750"/>
                        <a14:foregroundMark x1="19457" y1="50625" x2="17195" y2="61875"/>
                        <a14:foregroundMark x1="18100" y1="92500" x2="52489" y2="76875"/>
                        <a14:foregroundMark x1="57466" y1="81250" x2="76018" y2="86250"/>
                        <a14:foregroundMark x1="85973" y1="85000" x2="85973" y2="85000"/>
                        <a14:foregroundMark x1="78281" y1="84375" x2="83710" y2="80000"/>
                        <a14:foregroundMark x1="83710" y1="80000" x2="88688" y2="76875"/>
                        <a14:foregroundMark x1="8145" y1="80000" x2="32579" y2="83125"/>
                        <a14:foregroundMark x1="4072" y1="80000" x2="4072" y2="80000"/>
                        <a14:foregroundMark x1="92760" y1="80625" x2="92760" y2="80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239" y="360946"/>
            <a:ext cx="1138007" cy="82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53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DA21C3-0860-41E0-ADE5-AEC3511FDAC8}"/>
              </a:ext>
            </a:extLst>
          </p:cNvPr>
          <p:cNvSpPr txBox="1">
            <a:spLocks/>
          </p:cNvSpPr>
          <p:nvPr/>
        </p:nvSpPr>
        <p:spPr>
          <a:xfrm>
            <a:off x="470332" y="58100"/>
            <a:ext cx="9411605" cy="12003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  <a:t>Future Deployment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147D9E4-849D-2BF9-F998-8DBFE0549751}"/>
              </a:ext>
            </a:extLst>
          </p:cNvPr>
          <p:cNvSpPr txBox="1">
            <a:spLocks/>
          </p:cNvSpPr>
          <p:nvPr/>
        </p:nvSpPr>
        <p:spPr>
          <a:xfrm>
            <a:off x="653714" y="1074821"/>
            <a:ext cx="11330977" cy="25772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4000" dirty="0">
                <a:solidFill>
                  <a:srgbClr val="080808"/>
                </a:solidFill>
                <a:latin typeface="Prometo" panose="020B0604030203060203" pitchFamily="34" charset="0"/>
                <a:ea typeface="Roboto" pitchFamily="2" charset="0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Links to cooking videos explaining the recipe procedures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5400" dirty="0">
                <a:latin typeface="Prometo" panose="020B0604030203060203" pitchFamily="34" charset="0"/>
                <a:ea typeface="Roboto" pitchFamily="2" charset="0"/>
              </a:rPr>
              <a:t>.</a:t>
            </a:r>
            <a:endParaRPr lang="en-US" sz="2400" dirty="0"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Translate the page and recipe results to different languages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4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Nutritional Facts for the whole recipe instead of just the main ingredient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5400">
                <a:solidFill>
                  <a:srgbClr val="080808"/>
                </a:solidFill>
                <a:latin typeface="Prometo" panose="020B0604030203060203" pitchFamily="34" charset="0"/>
                <a:ea typeface="Roboto" pitchFamily="2" charset="0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Adding more requirement criteria for better search results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4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29D431-EE76-99B3-20EB-417D325F7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9952" l="8197" r="93443">
                        <a14:foregroundMark x1="22404" y1="67943" x2="22404" y2="67943"/>
                        <a14:foregroundMark x1="8743" y1="53589" x2="8743" y2="53589"/>
                        <a14:foregroundMark x1="25683" y1="71770" x2="21311" y2="79426"/>
                        <a14:foregroundMark x1="69399" y1="37321" x2="84153" y2="30144"/>
                        <a14:foregroundMark x1="90164" y1="27273" x2="90164" y2="27273"/>
                        <a14:foregroundMark x1="93989" y1="25837" x2="93989" y2="25837"/>
                        <a14:foregroundMark x1="49180" y1="89952" x2="49180" y2="899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734" y="102760"/>
            <a:ext cx="972796" cy="11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3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DA21C3-0860-41E0-ADE5-AEC3511FDAC8}"/>
              </a:ext>
            </a:extLst>
          </p:cNvPr>
          <p:cNvSpPr txBox="1">
            <a:spLocks/>
          </p:cNvSpPr>
          <p:nvPr/>
        </p:nvSpPr>
        <p:spPr>
          <a:xfrm>
            <a:off x="836023" y="58100"/>
            <a:ext cx="6013956" cy="1200329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  <a:t>API Calls &amp; Links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D8D87EF-5719-F345-59F2-45B08B4A5D04}"/>
              </a:ext>
            </a:extLst>
          </p:cNvPr>
          <p:cNvSpPr txBox="1">
            <a:spLocks/>
          </p:cNvSpPr>
          <p:nvPr/>
        </p:nvSpPr>
        <p:spPr>
          <a:xfrm>
            <a:off x="523543" y="1707586"/>
            <a:ext cx="6189933" cy="37638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3200" b="1" i="1" dirty="0">
                <a:solidFill>
                  <a:srgbClr val="70AD47"/>
                </a:solidFill>
                <a:latin typeface="Prometo" panose="020B0604030203060203" pitchFamily="34" charset="0"/>
                <a:ea typeface="Roboto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Edamam Recipe API</a:t>
            </a:r>
            <a:r>
              <a:rPr lang="en-US" sz="3200" dirty="0">
                <a:solidFill>
                  <a:srgbClr val="70AD47"/>
                </a:solidFill>
                <a:latin typeface="Prometo" panose="020B0604030203060203" pitchFamily="34" charset="0"/>
                <a:ea typeface="Roboto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3200" dirty="0">
              <a:solidFill>
                <a:srgbClr val="70AD47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32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</a:t>
            </a:r>
            <a:r>
              <a:rPr lang="en-US" sz="3200" b="1" i="1" dirty="0">
                <a:solidFill>
                  <a:srgbClr val="70AD47"/>
                </a:solidFill>
                <a:latin typeface="Prometo" panose="020B0604030203060203" pitchFamily="34" charset="0"/>
                <a:ea typeface="Roboto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USDA Food Data Central API</a:t>
            </a:r>
            <a:endParaRPr lang="en-US" sz="3200" b="1" i="1" dirty="0">
              <a:solidFill>
                <a:srgbClr val="70AD47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3200" b="1" i="1" dirty="0">
              <a:solidFill>
                <a:srgbClr val="70AD47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3200" b="1" i="1" dirty="0">
                <a:solidFill>
                  <a:srgbClr val="70AD47"/>
                </a:solidFill>
                <a:latin typeface="Prometo" panose="020B0604030203060203" pitchFamily="34" charset="0"/>
                <a:ea typeface="Roboto" pitchFamily="2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sz="3200" b="1" i="1" dirty="0">
              <a:solidFill>
                <a:srgbClr val="70AD47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3200" b="1" i="1" dirty="0">
              <a:solidFill>
                <a:srgbClr val="70AD47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3200" b="1" i="1" dirty="0">
                <a:solidFill>
                  <a:srgbClr val="70AD47"/>
                </a:solidFill>
                <a:latin typeface="Prometo" panose="020B0604030203060203" pitchFamily="34" charset="0"/>
                <a:ea typeface="Roboto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Pages</a:t>
            </a:r>
            <a:endParaRPr lang="en-US" sz="3200" b="1" i="1" dirty="0">
              <a:solidFill>
                <a:srgbClr val="70AD47"/>
              </a:solidFill>
              <a:latin typeface="Prometo" panose="020B0604030203060203" pitchFamily="34" charset="0"/>
              <a:ea typeface="Roboto" pitchFamily="2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0675F72-170E-D4AB-74E9-9860863FA97E}"/>
              </a:ext>
            </a:extLst>
          </p:cNvPr>
          <p:cNvGrpSpPr/>
          <p:nvPr/>
        </p:nvGrpSpPr>
        <p:grpSpPr>
          <a:xfrm>
            <a:off x="6623460" y="1666959"/>
            <a:ext cx="5271832" cy="4349993"/>
            <a:chOff x="5714112" y="327819"/>
            <a:chExt cx="6477888" cy="588800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0E772A-F2B9-3628-F0EF-723663D74256}"/>
                </a:ext>
              </a:extLst>
            </p:cNvPr>
            <p:cNvGrpSpPr/>
            <p:nvPr/>
          </p:nvGrpSpPr>
          <p:grpSpPr>
            <a:xfrm>
              <a:off x="5714112" y="386000"/>
              <a:ext cx="2589452" cy="2328098"/>
              <a:chOff x="5130350" y="4299278"/>
              <a:chExt cx="2589452" cy="2328098"/>
            </a:xfrm>
          </p:grpSpPr>
          <p:sp>
            <p:nvSpPr>
              <p:cNvPr id="13" name="Cloud 12">
                <a:extLst>
                  <a:ext uri="{FF2B5EF4-FFF2-40B4-BE49-F238E27FC236}">
                    <a16:creationId xmlns:a16="http://schemas.microsoft.com/office/drawing/2014/main" id="{6CE8416A-45F8-C98F-4B3D-ECE42F652A7B}"/>
                  </a:ext>
                </a:extLst>
              </p:cNvPr>
              <p:cNvSpPr/>
              <p:nvPr/>
            </p:nvSpPr>
            <p:spPr>
              <a:xfrm>
                <a:off x="5130350" y="4299278"/>
                <a:ext cx="2589452" cy="2328098"/>
              </a:xfrm>
              <a:prstGeom prst="cloud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2" descr="11 Best Food API Solutions for Nutrition and Recipe">
                <a:extLst>
                  <a:ext uri="{FF2B5EF4-FFF2-40B4-BE49-F238E27FC236}">
                    <a16:creationId xmlns:a16="http://schemas.microsoft.com/office/drawing/2014/main" id="{C5813FDA-9E3F-E7B6-DF7C-E93DCA8F1E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1500" b="61000" l="833" r="22000">
                            <a14:foregroundMark x1="6917" y1="19000" x2="7750" y2="39500"/>
                            <a14:foregroundMark x1="7750" y1="39500" x2="7750" y2="39500"/>
                            <a14:foregroundMark x1="9167" y1="55750" x2="12917" y2="56500"/>
                            <a14:foregroundMark x1="22000" y1="37750" x2="22000" y2="37750"/>
                            <a14:foregroundMark x1="17083" y1="11500" x2="17083" y2="11500"/>
                            <a14:foregroundMark x1="833" y1="44500" x2="833" y2="44500"/>
                            <a14:backgroundMark x1="15000" y1="26250" x2="15000" y2="26250"/>
                            <a14:backgroundMark x1="15000" y1="44500" x2="15000" y2="44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58" r="76729" b="32837"/>
              <a:stretch/>
            </p:blipFill>
            <p:spPr bwMode="auto">
              <a:xfrm>
                <a:off x="5574172" y="4709791"/>
                <a:ext cx="1701807" cy="14919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9DD4EFB-6D11-DD68-2E5D-EC59D5496029}"/>
                </a:ext>
              </a:extLst>
            </p:cNvPr>
            <p:cNvGrpSpPr/>
            <p:nvPr/>
          </p:nvGrpSpPr>
          <p:grpSpPr>
            <a:xfrm>
              <a:off x="8823016" y="327819"/>
              <a:ext cx="3368984" cy="3724447"/>
              <a:chOff x="8823016" y="327819"/>
              <a:chExt cx="3368984" cy="372444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3DE4B8A-8FF0-7BF0-B73E-8FBBFF844862}"/>
                  </a:ext>
                </a:extLst>
              </p:cNvPr>
              <p:cNvGrpSpPr/>
              <p:nvPr/>
            </p:nvGrpSpPr>
            <p:grpSpPr>
              <a:xfrm>
                <a:off x="8823016" y="327819"/>
                <a:ext cx="2589452" cy="2328098"/>
                <a:chOff x="8661175" y="3127664"/>
                <a:chExt cx="2589452" cy="2328098"/>
              </a:xfrm>
            </p:grpSpPr>
            <p:sp>
              <p:nvSpPr>
                <p:cNvPr id="18" name="Cloud 17">
                  <a:extLst>
                    <a:ext uri="{FF2B5EF4-FFF2-40B4-BE49-F238E27FC236}">
                      <a16:creationId xmlns:a16="http://schemas.microsoft.com/office/drawing/2014/main" id="{66E05C69-BC5F-8B57-BD24-70FDC2D79B78}"/>
                    </a:ext>
                  </a:extLst>
                </p:cNvPr>
                <p:cNvSpPr/>
                <p:nvPr/>
              </p:nvSpPr>
              <p:spPr>
                <a:xfrm>
                  <a:off x="8661175" y="3127664"/>
                  <a:ext cx="2589452" cy="2328098"/>
                </a:xfrm>
                <a:prstGeom prst="cloud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 descr="A collage of foo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B55230C-B337-F6F6-B514-31699C8CBE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1999"/>
                <a:stretch/>
              </p:blipFill>
              <p:spPr>
                <a:xfrm>
                  <a:off x="9680658" y="3429000"/>
                  <a:ext cx="1318216" cy="1280791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collage of foo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F53CC65-491D-095B-AC57-462E522E8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405" r="50000"/>
                <a:stretch/>
              </p:blipFill>
              <p:spPr>
                <a:xfrm>
                  <a:off x="9021550" y="3503850"/>
                  <a:ext cx="659108" cy="1856811"/>
                </a:xfrm>
                <a:prstGeom prst="rect">
                  <a:avLst/>
                </a:prstGeom>
              </p:spPr>
            </p:pic>
            <p:pic>
              <p:nvPicPr>
                <p:cNvPr id="20" name="Picture 19" descr="A collage of foo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43E5FBE-D2F8-2B78-9992-8120739C0A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001" r="50000" b="61566"/>
                <a:stretch/>
              </p:blipFill>
              <p:spPr>
                <a:xfrm>
                  <a:off x="9680658" y="4709791"/>
                  <a:ext cx="659108" cy="47720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F46BC96-1718-54BD-505D-BAE169A0D339}"/>
                  </a:ext>
                </a:extLst>
              </p:cNvPr>
              <p:cNvGrpSpPr/>
              <p:nvPr/>
            </p:nvGrpSpPr>
            <p:grpSpPr>
              <a:xfrm>
                <a:off x="9991060" y="1851326"/>
                <a:ext cx="2200940" cy="2200940"/>
                <a:chOff x="9991060" y="1851326"/>
                <a:chExt cx="2200940" cy="2200940"/>
              </a:xfrm>
            </p:grpSpPr>
            <p:pic>
              <p:nvPicPr>
                <p:cNvPr id="9" name="Picture 8" descr="Icon&#10;&#10;Description automatically generated">
                  <a:extLst>
                    <a:ext uri="{FF2B5EF4-FFF2-40B4-BE49-F238E27FC236}">
                      <a16:creationId xmlns:a16="http://schemas.microsoft.com/office/drawing/2014/main" id="{7144BAB4-A329-18ED-E0C4-CC30375E0A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91060" y="1851326"/>
                  <a:ext cx="2200940" cy="2200940"/>
                </a:xfrm>
                <a:prstGeom prst="rect">
                  <a:avLst/>
                </a:prstGeom>
              </p:spPr>
            </p:pic>
            <p:pic>
              <p:nvPicPr>
                <p:cNvPr id="4102" name="Picture 6" descr="Edamam - Crunchbase Company Profile &amp; Funding">
                  <a:extLst>
                    <a:ext uri="{FF2B5EF4-FFF2-40B4-BE49-F238E27FC236}">
                      <a16:creationId xmlns:a16="http://schemas.microsoft.com/office/drawing/2014/main" id="{2FD5A66F-FCC0-D657-0D49-6829659CB5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4889" b="95556" l="6667" r="92889">
                              <a14:foregroundMark x1="52444" y1="9333" x2="52444" y2="9333"/>
                              <a14:foregroundMark x1="52444" y1="23111" x2="54222" y2="72889"/>
                              <a14:foregroundMark x1="44444" y1="82222" x2="47111" y2="25333"/>
                              <a14:foregroundMark x1="7111" y1="53333" x2="7111" y2="53333"/>
                              <a14:foregroundMark x1="49333" y1="93333" x2="56444" y2="65778"/>
                              <a14:foregroundMark x1="93333" y1="53333" x2="93333" y2="53333"/>
                              <a14:foregroundMark x1="50667" y1="5333" x2="50667" y2="5333"/>
                              <a14:foregroundMark x1="35556" y1="28000" x2="37778" y2="70667"/>
                              <a14:foregroundMark x1="60889" y1="74667" x2="72000" y2="12889"/>
                              <a14:foregroundMark x1="47556" y1="95556" x2="47556" y2="95556"/>
                            </a14:backgroundRemoval>
                          </a14:imgEffect>
                          <a14:imgEffect>
                            <a14:saturation sat="33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59390" y="3357128"/>
                  <a:ext cx="353889" cy="3538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4" name="Picture 8" descr="spoonacular food companion en App Store">
                  <a:extLst>
                    <a:ext uri="{FF2B5EF4-FFF2-40B4-BE49-F238E27FC236}">
                      <a16:creationId xmlns:a16="http://schemas.microsoft.com/office/drawing/2014/main" id="{73A08945-9D3F-C6B9-9912-4F02EF20F5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>
                              <a14:foregroundMark x1="53459" y1="49686" x2="47799" y2="63522"/>
                              <a14:foregroundMark x1="41195" y1="52201" x2="56918" y2="34591"/>
                              <a14:foregroundMark x1="41509" y1="52830" x2="44969" y2="63522"/>
                              <a14:foregroundMark x1="48428" y1="72327" x2="62264" y2="52201"/>
                              <a14:foregroundMark x1="61635" y1="66038" x2="61635" y2="66038"/>
                              <a14:foregroundMark x1="61950" y1="64780" x2="61950" y2="64780"/>
                              <a14:foregroundMark x1="61321" y1="68553" x2="61321" y2="68553"/>
                              <a14:foregroundMark x1="39623" y1="72327" x2="40566" y2="74214"/>
                              <a14:foregroundMark x1="44025" y1="79245" x2="44025" y2="792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821" t="16278" r="30023" b="9279"/>
                <a:stretch/>
              </p:blipFill>
              <p:spPr bwMode="auto">
                <a:xfrm>
                  <a:off x="11500323" y="3399458"/>
                  <a:ext cx="381786" cy="3538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6" name="Picture 10" descr="The meal db API | APIList.fun">
                  <a:extLst>
                    <a:ext uri="{FF2B5EF4-FFF2-40B4-BE49-F238E27FC236}">
                      <a16:creationId xmlns:a16="http://schemas.microsoft.com/office/drawing/2014/main" id="{324FE9BB-AD8C-9C81-013F-0531FBCCC9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2439" b="87805" l="3041" r="94595">
                              <a14:foregroundMark x1="10473" y1="58537" x2="10473" y2="58537"/>
                              <a14:foregroundMark x1="9797" y1="60976" x2="14865" y2="43902"/>
                              <a14:foregroundMark x1="14865" y1="26829" x2="8446" y2="82927"/>
                              <a14:foregroundMark x1="3716" y1="48780" x2="6081" y2="48780"/>
                              <a14:foregroundMark x1="30743" y1="39024" x2="30743" y2="39024"/>
                              <a14:foregroundMark x1="52027" y1="39024" x2="52027" y2="39024"/>
                              <a14:foregroundMark x1="63514" y1="53659" x2="63514" y2="53659"/>
                              <a14:foregroundMark x1="75676" y1="53659" x2="75676" y2="53659"/>
                              <a14:foregroundMark x1="84797" y1="53659" x2="84797" y2="53659"/>
                              <a14:foregroundMark x1="89865" y1="53659" x2="89865" y2="53659"/>
                              <a14:foregroundMark x1="90437" y1="48780" x2="91216" y2="73171"/>
                              <a14:foregroundMark x1="90203" y1="41463" x2="90437" y2="48780"/>
                              <a14:foregroundMark x1="35135" y1="63415" x2="35135" y2="63415"/>
                              <a14:foregroundMark x1="94595" y1="68293" x2="94595" y2="68293"/>
                              <a14:foregroundMark x1="80743" y1="43902" x2="80743" y2="43902"/>
                              <a14:foregroundMark x1="80405" y1="31707" x2="80405" y2="31707"/>
                              <a14:foregroundMark x1="69932" y1="48780" x2="69932" y2="48780"/>
                              <a14:foregroundMark x1="70270" y1="48780" x2="70946" y2="65854"/>
                              <a14:foregroundMark x1="61486" y1="58537" x2="61486" y2="58537"/>
                              <a14:foregroundMark x1="55743" y1="43902" x2="55743" y2="43902"/>
                              <a14:foregroundMark x1="44595" y1="65854" x2="44595" y2="65854"/>
                              <a14:foregroundMark x1="43243" y1="41463" x2="43243" y2="41463"/>
                              <a14:foregroundMark x1="40878" y1="58537" x2="40878" y2="58537"/>
                              <a14:foregroundMark x1="36824" y1="43902" x2="36824" y2="43902"/>
                              <a14:foregroundMark x1="28716" y1="60976" x2="28716" y2="60976"/>
                              <a14:foregroundMark x1="29392" y1="39024" x2="29392" y2="39024"/>
                              <a14:foregroundMark x1="28716" y1="26829" x2="28716" y2="26829"/>
                              <a14:backgroundMark x1="33784" y1="53659" x2="33784" y2="53659"/>
                              <a14:backgroundMark x1="53716" y1="56098" x2="53716" y2="56098"/>
                              <a14:backgroundMark x1="83108" y1="51220" x2="83108" y2="51220"/>
                              <a14:backgroundMark x1="87838" y1="48780" x2="87838" y2="48780"/>
                              <a14:backgroundMark x1="38176" y1="58537" x2="38176" y2="5853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816917" y="3192144"/>
                  <a:ext cx="1191101" cy="1649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4C64258-9827-983F-ADC8-3A99C8DFA99F}"/>
                </a:ext>
              </a:extLst>
            </p:cNvPr>
            <p:cNvGrpSpPr/>
            <p:nvPr/>
          </p:nvGrpSpPr>
          <p:grpSpPr>
            <a:xfrm>
              <a:off x="7178979" y="3887725"/>
              <a:ext cx="2589452" cy="2328098"/>
              <a:chOff x="6700404" y="2812508"/>
              <a:chExt cx="2589452" cy="2328098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5" name="Cloud 24">
                <a:extLst>
                  <a:ext uri="{FF2B5EF4-FFF2-40B4-BE49-F238E27FC236}">
                    <a16:creationId xmlns:a16="http://schemas.microsoft.com/office/drawing/2014/main" id="{DB07B74B-9FF4-5AFA-54AA-C22749E1B1FC}"/>
                  </a:ext>
                </a:extLst>
              </p:cNvPr>
              <p:cNvSpPr/>
              <p:nvPr/>
            </p:nvSpPr>
            <p:spPr>
              <a:xfrm>
                <a:off x="6700404" y="2812508"/>
                <a:ext cx="2589452" cy="2328098"/>
              </a:xfrm>
              <a:prstGeom prst="cloud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98" name="Picture 2" descr="11 Best Food API Solutions for Nutrition and Recipe">
                <a:extLst>
                  <a:ext uri="{FF2B5EF4-FFF2-40B4-BE49-F238E27FC236}">
                    <a16:creationId xmlns:a16="http://schemas.microsoft.com/office/drawing/2014/main" id="{2F166040-678D-A3B9-A2B9-AB451E664E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3070" b="52800" l="39037" r="66185">
                            <a14:foregroundMark x1="58750" y1="18000" x2="58500" y2="24500"/>
                            <a14:backgroundMark x1="42167" y1="11500" x2="44000" y2="48000"/>
                            <a14:backgroundMark x1="43833" y1="43500" x2="44083" y2="15250"/>
                            <a14:backgroundMark x1="45333" y1="16250" x2="46167" y2="27750"/>
                            <a14:backgroundMark x1="42167" y1="35250" x2="41583" y2="39500"/>
                            <a14:backgroundMark x1="44917" y1="27250" x2="45917" y2="34000"/>
                            <a14:backgroundMark x1="46083" y1="15750" x2="45833" y2="20000"/>
                            <a14:backgroundMark x1="61167" y1="14250" x2="63417" y2="49000"/>
                            <a14:backgroundMark x1="59500" y1="36000" x2="59833" y2="25500"/>
                            <a14:backgroundMark x1="59987" y1="22923" x2="61167" y2="30000"/>
                            <a14:backgroundMark x1="59083" y1="26500" x2="59083" y2="26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434" t="14308" r="40095" b="44213"/>
              <a:stretch/>
            </p:blipFill>
            <p:spPr bwMode="auto">
              <a:xfrm>
                <a:off x="7168157" y="3254518"/>
                <a:ext cx="1591641" cy="1520807"/>
              </a:xfrm>
              <a:prstGeom prst="rect">
                <a:avLst/>
              </a:prstGeom>
              <a:grpFill/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03529C7-DF79-B27C-1A60-815C2EC5CE78}"/>
                </a:ext>
              </a:extLst>
            </p:cNvPr>
            <p:cNvGrpSpPr/>
            <p:nvPr/>
          </p:nvGrpSpPr>
          <p:grpSpPr>
            <a:xfrm rot="1863700">
              <a:off x="9568606" y="2644215"/>
              <a:ext cx="155531" cy="1346854"/>
              <a:chOff x="6700404" y="1222739"/>
              <a:chExt cx="152400" cy="1585578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752BD807-4E06-C00A-A55D-50E123DCC560}"/>
                  </a:ext>
                </a:extLst>
              </p:cNvPr>
              <p:cNvCxnSpPr/>
              <p:nvPr/>
            </p:nvCxnSpPr>
            <p:spPr>
              <a:xfrm>
                <a:off x="6700404" y="1222739"/>
                <a:ext cx="0" cy="1433178"/>
              </a:xfrm>
              <a:prstGeom prst="straightConnector1">
                <a:avLst/>
              </a:prstGeom>
              <a:ln w="38100">
                <a:solidFill>
                  <a:srgbClr val="BF9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5093920-3640-99BC-A316-AB14CF4DFB62}"/>
                  </a:ext>
                </a:extLst>
              </p:cNvPr>
              <p:cNvCxnSpPr/>
              <p:nvPr/>
            </p:nvCxnSpPr>
            <p:spPr>
              <a:xfrm>
                <a:off x="6852804" y="1375139"/>
                <a:ext cx="0" cy="1433178"/>
              </a:xfrm>
              <a:prstGeom prst="straightConnector1">
                <a:avLst/>
              </a:prstGeom>
              <a:ln w="38100">
                <a:solidFill>
                  <a:srgbClr val="38572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B3A4835-27B0-E04C-3970-DDF53EB8E9BD}"/>
                </a:ext>
              </a:extLst>
            </p:cNvPr>
            <p:cNvGrpSpPr/>
            <p:nvPr/>
          </p:nvGrpSpPr>
          <p:grpSpPr>
            <a:xfrm rot="20329747">
              <a:off x="7261623" y="2669587"/>
              <a:ext cx="456092" cy="1387818"/>
              <a:chOff x="6622304" y="1222739"/>
              <a:chExt cx="446911" cy="1633803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B3FA48F-8A2A-0D76-87EF-5C9B39360B40}"/>
                  </a:ext>
                </a:extLst>
              </p:cNvPr>
              <p:cNvCxnSpPr/>
              <p:nvPr/>
            </p:nvCxnSpPr>
            <p:spPr>
              <a:xfrm>
                <a:off x="6700404" y="1222739"/>
                <a:ext cx="0" cy="1433178"/>
              </a:xfrm>
              <a:prstGeom prst="straightConnector1">
                <a:avLst/>
              </a:prstGeom>
              <a:ln w="38100">
                <a:solidFill>
                  <a:srgbClr val="2C497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6332A398-254C-D048-AD0C-2D32511EFC71}"/>
                  </a:ext>
                </a:extLst>
              </p:cNvPr>
              <p:cNvCxnSpPr>
                <a:cxnSpLocks/>
              </p:cNvCxnSpPr>
              <p:nvPr/>
            </p:nvCxnSpPr>
            <p:spPr>
              <a:xfrm rot="1270253">
                <a:off x="6622304" y="1422979"/>
                <a:ext cx="446911" cy="1433563"/>
              </a:xfrm>
              <a:prstGeom prst="straightConnector1">
                <a:avLst/>
              </a:prstGeom>
              <a:ln w="38100">
                <a:solidFill>
                  <a:srgbClr val="38572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A3781F9-25E0-F769-2457-7044000C96DA}"/>
              </a:ext>
            </a:extLst>
          </p:cNvPr>
          <p:cNvCxnSpPr>
            <a:cxnSpLocks/>
          </p:cNvCxnSpPr>
          <p:nvPr/>
        </p:nvCxnSpPr>
        <p:spPr>
          <a:xfrm>
            <a:off x="470332" y="6210238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31C0BEB-F915-F441-AE86-D3FB25F787A0}"/>
              </a:ext>
            </a:extLst>
          </p:cNvPr>
          <p:cNvCxnSpPr>
            <a:cxnSpLocks/>
          </p:cNvCxnSpPr>
          <p:nvPr/>
        </p:nvCxnSpPr>
        <p:spPr>
          <a:xfrm>
            <a:off x="463240" y="1386586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F9DEC9B3-E75D-B310-91DB-39A56A031A6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011" b="90164" l="10000" r="92857">
                        <a14:foregroundMark x1="39048" y1="19672" x2="39048" y2="19672"/>
                        <a14:foregroundMark x1="53810" y1="6011" x2="53810" y2="6011"/>
                        <a14:foregroundMark x1="49048" y1="27322" x2="49048" y2="27322"/>
                        <a14:foregroundMark x1="93333" y1="72131" x2="93333" y2="72131"/>
                        <a14:foregroundMark x1="30476" y1="90164" x2="30476" y2="90164"/>
                        <a14:foregroundMark x1="22381" y1="69945" x2="22381" y2="69945"/>
                        <a14:foregroundMark x1="23333" y1="67213" x2="23333" y2="67213"/>
                        <a14:foregroundMark x1="46667" y1="24044" x2="46667" y2="240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57" y="237404"/>
            <a:ext cx="1132677" cy="98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88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570</Words>
  <Application>Microsoft Office PowerPoint</Application>
  <PresentationFormat>Widescreen</PresentationFormat>
  <Paragraphs>84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Prometo</vt:lpstr>
      <vt:lpstr>Richard Samuels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Meal preapp </dc:title>
  <dc:creator>Eva Longoria</dc:creator>
  <cp:lastModifiedBy>Eva Longoria</cp:lastModifiedBy>
  <cp:revision>5</cp:revision>
  <dcterms:created xsi:type="dcterms:W3CDTF">2023-04-19T01:43:38Z</dcterms:created>
  <dcterms:modified xsi:type="dcterms:W3CDTF">2023-04-28T01:48:18Z</dcterms:modified>
</cp:coreProperties>
</file>